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3"/>
  </p:sldMasterIdLst>
  <p:notesMasterIdLst>
    <p:notesMasterId r:id="rId13"/>
  </p:notesMasterIdLst>
  <p:handoutMasterIdLst>
    <p:handoutMasterId r:id="rId24"/>
  </p:handoutMasterIdLst>
  <p:sldIdLst>
    <p:sldId id="259" r:id="rId4"/>
    <p:sldId id="262" r:id="rId5"/>
    <p:sldId id="261" r:id="rId6"/>
    <p:sldId id="266" r:id="rId7"/>
    <p:sldId id="280" r:id="rId8"/>
    <p:sldId id="276" r:id="rId9"/>
    <p:sldId id="281" r:id="rId10"/>
    <p:sldId id="279" r:id="rId11"/>
    <p:sldId id="258" r:id="rId12"/>
    <p:sldId id="274" r:id="rId14"/>
    <p:sldId id="282" r:id="rId15"/>
    <p:sldId id="260" r:id="rId16"/>
    <p:sldId id="270" r:id="rId17"/>
    <p:sldId id="275" r:id="rId18"/>
    <p:sldId id="263" r:id="rId19"/>
    <p:sldId id="307" r:id="rId20"/>
    <p:sldId id="303" r:id="rId21"/>
    <p:sldId id="304" r:id="rId22"/>
    <p:sldId id="1723"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C684DC81-D2C3-44A6-8941-05B53D2E0557}">
          <p14:sldIdLst>
            <p14:sldId id="259"/>
          </p14:sldIdLst>
        </p14:section>
        <p14:section name="目录与章节过渡" id="{847108E3-22F3-4CD9-A82A-834291DC17F4}">
          <p14:sldIdLst>
            <p14:sldId id="262"/>
            <p14:sldId id="261"/>
          </p14:sldIdLst>
        </p14:section>
        <p14:section name="内容页" id="{EB11151C-0E14-47B0-8218-1431BF894351}">
          <p14:sldIdLst>
            <p14:sldId id="280"/>
            <p14:sldId id="276"/>
            <p14:sldId id="281"/>
            <p14:sldId id="279"/>
            <p14:sldId id="258"/>
            <p14:sldId id="274"/>
            <p14:sldId id="282"/>
            <p14:sldId id="266"/>
          </p14:sldIdLst>
        </p14:section>
        <p14:section name="封底" id="{843E591D-6EE2-4691-951C-C0C689F22170}">
          <p14:sldIdLst>
            <p14:sldId id="260"/>
            <p14:sldId id="270"/>
            <p14:sldId id="275"/>
          </p14:sldIdLst>
        </p14:section>
        <p14:section name="配色与字体" id="{3D97B63B-D70E-4F27-8A27-3FF98FBB7258}">
          <p14:sldIdLst>
            <p14:sldId id="263"/>
            <p14:sldId id="307"/>
          </p14:sldIdLst>
        </p14:section>
        <p14:section name="图标" id="{256EF24B-5FA9-4838-AFAB-30B46CBE188B}">
          <p14:sldIdLst>
            <p14:sldId id="303"/>
            <p14:sldId id="304"/>
            <p14:sldId id="172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85" autoAdjust="0"/>
    <p:restoredTop sz="94289" autoAdjust="0"/>
  </p:normalViewPr>
  <p:slideViewPr>
    <p:cSldViewPr snapToGrid="0" showGuides="1">
      <p:cViewPr>
        <p:scale>
          <a:sx n="70" d="100"/>
          <a:sy n="70" d="100"/>
        </p:scale>
        <p:origin x="960" y="828"/>
      </p:cViewPr>
      <p:guideLst>
        <p:guide pos="3863"/>
        <p:guide orient="horz" pos="1029"/>
        <p:guide orient="horz" pos="1502"/>
        <p:guide orient="horz" pos="3113"/>
        <p:guide pos="2128"/>
        <p:guide pos="4056"/>
        <p:guide pos="5972"/>
        <p:guide pos="5292"/>
        <p:guide pos="2275"/>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notesMaster" Target="notesMasters/notesMaster1.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860" b="0" i="0" u="none" strike="noStrike" kern="1200" spc="0" baseline="0">
                <a:solidFill>
                  <a:schemeClr val="tx1">
                    <a:lumMod val="65000"/>
                    <a:lumOff val="35000"/>
                  </a:schemeClr>
                </a:solidFill>
                <a:latin typeface="+mn-lt"/>
                <a:ea typeface="+mn-ea"/>
                <a:cs typeface="+mn-cs"/>
              </a:defRPr>
            </a:pPr>
            <a:r>
              <a:rPr lang="zh-CN" altLang="en-US" b="1" dirty="0"/>
              <a:t>图表标题</a:t>
            </a:r>
            <a:endParaRPr lang="zh-CN" altLang="en-US" b="1" dirty="0"/>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系列 1</c:v>
                </c:pt>
              </c:strCache>
            </c:strRef>
          </c:tx>
          <c:spPr>
            <a:solidFill>
              <a:schemeClr val="accent4"/>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5"/>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系列 3</c:v>
                </c:pt>
              </c:strCache>
            </c:strRef>
          </c:tx>
          <c:spPr>
            <a:solidFill>
              <a:schemeClr val="accent3"/>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219"/>
        <c:overlap val="-27"/>
        <c:axId val="2085141800"/>
        <c:axId val="2085142128"/>
      </c:barChart>
      <c:catAx>
        <c:axId val="2085141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195" b="0" i="0" u="none" strike="noStrike" kern="1200" baseline="0">
                <a:solidFill>
                  <a:schemeClr val="tx1">
                    <a:lumMod val="65000"/>
                    <a:lumOff val="35000"/>
                  </a:schemeClr>
                </a:solidFill>
                <a:latin typeface="+mn-lt"/>
                <a:ea typeface="+mn-ea"/>
                <a:cs typeface="+mn-cs"/>
              </a:defRPr>
            </a:pPr>
          </a:p>
        </c:txPr>
        <c:crossAx val="2085142128"/>
        <c:crosses val="autoZero"/>
        <c:auto val="1"/>
        <c:lblAlgn val="ctr"/>
        <c:lblOffset val="100"/>
        <c:noMultiLvlLbl val="0"/>
      </c:catAx>
      <c:valAx>
        <c:axId val="20851421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195" b="0" i="0" u="none" strike="noStrike" kern="1200" baseline="0">
                <a:solidFill>
                  <a:schemeClr val="tx1">
                    <a:lumMod val="65000"/>
                    <a:lumOff val="35000"/>
                  </a:schemeClr>
                </a:solidFill>
                <a:latin typeface="+mn-lt"/>
                <a:ea typeface="+mn-ea"/>
                <a:cs typeface="+mn-cs"/>
              </a:defRPr>
            </a:pPr>
          </a:p>
        </c:txPr>
        <c:crossAx val="2085141800"/>
        <c:crosses val="autoZero"/>
        <c:crossBetween val="between"/>
      </c:valAx>
      <c:spPr>
        <a:noFill/>
        <a:ln>
          <a:noFill/>
        </a:ln>
        <a:effectLst/>
      </c:spPr>
    </c:plotArea>
    <c:plotVisOnly val="1"/>
    <c:dispBlanksAs val="gap"/>
    <c:showDLblsOverMax val="0"/>
  </c:chart>
  <c:spPr>
    <a:noFill/>
    <a:ln>
      <a:noFill/>
    </a:ln>
    <a:effectLst/>
  </c:spPr>
  <c:txPr>
    <a:bodyPr/>
    <a:lstStyle/>
    <a:p>
      <a:pPr>
        <a:defRPr lang="en-US"/>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6" r:id="rId1"/>
    <p:sldLayoutId id="214748366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0.xml"/><Relationship Id="rId1" Type="http://schemas.openxmlformats.org/officeDocument/2006/relationships/chart" Target="../charts/char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5.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406318" y="2016174"/>
            <a:ext cx="9379365" cy="1060855"/>
          </a:xfrm>
        </p:spPr>
        <p:txBody>
          <a:bodyPr/>
          <a:lstStyle/>
          <a:p>
            <a:r>
              <a:rPr lang="en-US" altLang="zh-CN" dirty="0"/>
              <a:t>AI-Poet</a:t>
            </a:r>
            <a:endParaRPr lang="en-US" altLang="zh-CN" dirty="0"/>
          </a:p>
        </p:txBody>
      </p:sp>
      <p:sp>
        <p:nvSpPr>
          <p:cNvPr id="3" name="内容占位符 2"/>
          <p:cNvSpPr>
            <a:spLocks noGrp="1"/>
          </p:cNvSpPr>
          <p:nvPr>
            <p:ph sz="quarter" idx="10"/>
          </p:nvPr>
        </p:nvSpPr>
        <p:spPr/>
        <p:txBody>
          <a:bodyPr/>
          <a:lstStyle/>
          <a:p>
            <a:fld id="{045CE301-1C36-4793-AA14-14B8D1577BED}" type="datetime2">
              <a:rPr lang="zh-CN" altLang="en-US" smtClean="0"/>
            </a:fld>
            <a:endParaRPr lang="zh-CN" altLang="en-US" dirty="0"/>
          </a:p>
        </p:txBody>
      </p:sp>
      <p:sp>
        <p:nvSpPr>
          <p:cNvPr id="10" name="文本占位符 9"/>
          <p:cNvSpPr>
            <a:spLocks noGrp="1"/>
          </p:cNvSpPr>
          <p:nvPr>
            <p:ph type="body" sz="quarter" idx="11"/>
          </p:nvPr>
        </p:nvSpPr>
        <p:spPr/>
        <p:txBody>
          <a:bodyPr/>
          <a:lstStyle/>
          <a:p>
            <a:r>
              <a:rPr lang="zh-CN" altLang="en-US" dirty="0"/>
              <a:t>徐惠东</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添加页面标题内容</a:t>
            </a:r>
            <a:endParaRPr lang="zh-CN" altLang="en-US" dirty="0"/>
          </a:p>
        </p:txBody>
      </p:sp>
      <p:sp>
        <p:nvSpPr>
          <p:cNvPr id="4" name="文本占位符 3"/>
          <p:cNvSpPr>
            <a:spLocks noGrp="1"/>
          </p:cNvSpPr>
          <p:nvPr>
            <p:ph type="body" sz="quarter" idx="12"/>
          </p:nvPr>
        </p:nvSpPr>
        <p:spPr/>
        <p:txBody>
          <a:bodyPr/>
          <a:lstStyle/>
          <a:p>
            <a:endParaRPr lang="zh-CN" altLang="en-US"/>
          </a:p>
        </p:txBody>
      </p:sp>
      <p:sp>
        <p:nvSpPr>
          <p:cNvPr id="5" name="文本占位符 4"/>
          <p:cNvSpPr>
            <a:spLocks noGrp="1"/>
          </p:cNvSpPr>
          <p:nvPr>
            <p:ph type="body" sz="quarter" idx="13"/>
          </p:nvPr>
        </p:nvSpPr>
        <p:spPr/>
        <p:txBody>
          <a:bodyPr/>
          <a:lstStyle/>
          <a:p>
            <a:endParaRPr lang="zh-CN" altLang="en-US"/>
          </a:p>
        </p:txBody>
      </p:sp>
      <p:sp>
        <p:nvSpPr>
          <p:cNvPr id="10" name="文本占位符 9"/>
          <p:cNvSpPr>
            <a:spLocks noGrp="1"/>
          </p:cNvSpPr>
          <p:nvPr>
            <p:ph type="body" sz="quarter" idx="14"/>
          </p:nvPr>
        </p:nvSpPr>
        <p:spPr/>
        <p:txBody>
          <a:bodyPr/>
          <a:lstStyle/>
          <a:p>
            <a:r>
              <a:rPr lang="zh-CN" altLang="en-US" dirty="0"/>
              <a:t>请在此输入文字说明请在此输入文字说明请在此输入文字说明请在此输入文字说明请在此输入文字说明请在此输入文字说明。</a:t>
            </a:r>
            <a:endParaRPr lang="zh-CN" altLang="en-US" dirty="0"/>
          </a:p>
        </p:txBody>
      </p:sp>
      <p:graphicFrame>
        <p:nvGraphicFramePr>
          <p:cNvPr id="40" name="表格 39"/>
          <p:cNvGraphicFramePr>
            <a:graphicFrameLocks noGrp="1"/>
          </p:cNvGraphicFramePr>
          <p:nvPr/>
        </p:nvGraphicFramePr>
        <p:xfrm>
          <a:off x="5572944" y="2365226"/>
          <a:ext cx="6300000" cy="3291840"/>
        </p:xfrm>
        <a:graphic>
          <a:graphicData uri="http://schemas.openxmlformats.org/drawingml/2006/table">
            <a:tbl>
              <a:tblPr firstRow="1" bandRow="1">
                <a:tableStyleId>{5C22544A-7EE6-4342-B048-85BDC9FD1C3A}</a:tableStyleId>
              </a:tblPr>
              <a:tblGrid>
                <a:gridCol w="1260000"/>
                <a:gridCol w="1260000"/>
                <a:gridCol w="1260000"/>
                <a:gridCol w="1260000"/>
                <a:gridCol w="1260000"/>
              </a:tblGrid>
              <a:tr h="360000">
                <a:tc>
                  <a:txBody>
                    <a:bodyPr/>
                    <a:lstStyle/>
                    <a:p>
                      <a:pPr algn="ctr"/>
                      <a:r>
                        <a:rPr lang="zh-CN" altLang="en-US" dirty="0"/>
                        <a:t>标题</a:t>
                      </a:r>
                      <a:r>
                        <a:rPr lang="en-US" altLang="zh-CN" dirty="0"/>
                        <a:t>1</a:t>
                      </a:r>
                      <a:endParaRPr lang="zh-CN" altLang="en-US" dirty="0"/>
                    </a:p>
                  </a:txBody>
                  <a:tcPr>
                    <a:solidFill>
                      <a:schemeClr val="accent2"/>
                    </a:solidFill>
                  </a:tcPr>
                </a:tc>
                <a:tc>
                  <a:txBody>
                    <a:bodyPr/>
                    <a:lstStyle/>
                    <a:p>
                      <a:pPr algn="ctr"/>
                      <a:r>
                        <a:rPr lang="zh-CN" altLang="en-US" dirty="0"/>
                        <a:t>标题</a:t>
                      </a:r>
                      <a:r>
                        <a:rPr lang="en-US" altLang="zh-CN" dirty="0"/>
                        <a:t>2</a:t>
                      </a:r>
                      <a:endParaRPr lang="zh-CN" altLang="en-US" dirty="0"/>
                    </a:p>
                  </a:txBody>
                  <a:tcPr>
                    <a:solidFill>
                      <a:schemeClr val="accent2"/>
                    </a:solidFill>
                  </a:tcPr>
                </a:tc>
                <a:tc>
                  <a:txBody>
                    <a:bodyPr/>
                    <a:lstStyle/>
                    <a:p>
                      <a:pPr algn="ctr"/>
                      <a:r>
                        <a:rPr lang="zh-CN" altLang="en-US" dirty="0"/>
                        <a:t>标题</a:t>
                      </a:r>
                      <a:r>
                        <a:rPr lang="en-US" altLang="zh-CN" dirty="0"/>
                        <a:t>3</a:t>
                      </a:r>
                      <a:endParaRPr lang="zh-CN" altLang="en-US" dirty="0"/>
                    </a:p>
                  </a:txBody>
                  <a:tcPr>
                    <a:solidFill>
                      <a:schemeClr val="accent2"/>
                    </a:solidFill>
                  </a:tcPr>
                </a:tc>
                <a:tc>
                  <a:txBody>
                    <a:bodyPr/>
                    <a:lstStyle/>
                    <a:p>
                      <a:pPr algn="ctr"/>
                      <a:r>
                        <a:rPr lang="zh-CN" altLang="en-US" dirty="0"/>
                        <a:t>标题</a:t>
                      </a:r>
                      <a:r>
                        <a:rPr lang="en-US" altLang="zh-CN" dirty="0"/>
                        <a:t>4</a:t>
                      </a:r>
                      <a:endParaRPr lang="zh-CN" altLang="en-US" dirty="0"/>
                    </a:p>
                  </a:txBody>
                  <a:tcPr>
                    <a:solidFill>
                      <a:schemeClr val="accent2"/>
                    </a:solidFill>
                  </a:tcPr>
                </a:tc>
                <a:tc>
                  <a:txBody>
                    <a:bodyPr/>
                    <a:lstStyle/>
                    <a:p>
                      <a:pPr algn="ctr"/>
                      <a:r>
                        <a:rPr lang="zh-CN" altLang="en-US" dirty="0"/>
                        <a:t>标题</a:t>
                      </a:r>
                      <a:r>
                        <a:rPr lang="en-US" altLang="zh-CN" dirty="0"/>
                        <a:t>5</a:t>
                      </a:r>
                      <a:endParaRPr lang="zh-CN" altLang="en-US" dirty="0"/>
                    </a:p>
                  </a:txBody>
                  <a:tcPr>
                    <a:solidFill>
                      <a:schemeClr val="accent2"/>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endParaRPr lang="zh-CN" altLang="en-US" dirty="0"/>
                    </a:p>
                  </a:txBody>
                  <a:tcPr>
                    <a:solidFill>
                      <a:schemeClr val="accent4"/>
                    </a:solidFill>
                  </a:tcPr>
                </a:tc>
                <a:tc>
                  <a:txBody>
                    <a:bodyPr/>
                    <a:lstStyle/>
                    <a:p>
                      <a:endParaRPr lang="zh-CN" altLang="en-US" dirty="0"/>
                    </a:p>
                  </a:txBody>
                  <a:tcPr>
                    <a:solidFill>
                      <a:schemeClr val="accent4"/>
                    </a:solidFill>
                  </a:tcPr>
                </a:tc>
                <a:tc>
                  <a:txBody>
                    <a:bodyPr/>
                    <a:lstStyle/>
                    <a:p>
                      <a:endParaRPr lang="zh-CN" altLang="en-US" dirty="0"/>
                    </a:p>
                  </a:txBody>
                  <a:tcPr>
                    <a:solidFill>
                      <a:schemeClr val="accent4"/>
                    </a:solidFill>
                  </a:tcPr>
                </a:tc>
                <a:tc>
                  <a:txBody>
                    <a:bodyPr/>
                    <a:lstStyle/>
                    <a:p>
                      <a:endParaRPr lang="zh-CN" altLang="en-US" dirty="0"/>
                    </a:p>
                  </a:txBody>
                  <a:tcPr>
                    <a:solidFill>
                      <a:schemeClr val="accent4"/>
                    </a:solidFill>
                  </a:tcPr>
                </a:tc>
                <a:tc>
                  <a:txBody>
                    <a:bodyPr/>
                    <a:lstStyle/>
                    <a:p>
                      <a:endParaRPr lang="zh-CN" altLang="en-US" dirty="0"/>
                    </a:p>
                  </a:txBody>
                  <a:tcPr>
                    <a:solidFill>
                      <a:schemeClr val="accent4"/>
                    </a:solidFill>
                  </a:tcPr>
                </a:tc>
              </a:tr>
            </a:tbl>
          </a:graphicData>
        </a:graphic>
      </p:graphicFrame>
      <p:sp>
        <p:nvSpPr>
          <p:cNvPr id="9" name="矩形 8"/>
          <p:cNvSpPr/>
          <p:nvPr/>
        </p:nvSpPr>
        <p:spPr>
          <a:xfrm>
            <a:off x="317500" y="2365225"/>
            <a:ext cx="4956048" cy="329183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endParaRPr>
          </a:p>
        </p:txBody>
      </p:sp>
      <p:graphicFrame>
        <p:nvGraphicFramePr>
          <p:cNvPr id="7" name="图表 6"/>
          <p:cNvGraphicFramePr/>
          <p:nvPr/>
        </p:nvGraphicFramePr>
        <p:xfrm>
          <a:off x="496341" y="2500377"/>
          <a:ext cx="4609059" cy="3014662"/>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这里可以输入标题</a:t>
            </a:r>
            <a:endParaRPr lang="zh-CN" altLang="en-US" dirty="0"/>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
        <p:nvSpPr>
          <p:cNvPr id="18" name="矩形 17"/>
          <p:cNvSpPr/>
          <p:nvPr/>
        </p:nvSpPr>
        <p:spPr>
          <a:xfrm>
            <a:off x="2161569" y="1588295"/>
            <a:ext cx="1604927"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accent2"/>
                </a:solidFill>
                <a:effectLst/>
                <a:uLnTx/>
                <a:uFillTx/>
                <a:latin typeface="思源黑体 CN Heavy" panose="020B0A00000000000000" pitchFamily="34" charset="-122"/>
                <a:ea typeface="思源黑体 CN Heavy" panose="020B0A00000000000000" pitchFamily="34" charset="-122"/>
                <a:cs typeface="+mn-cs"/>
              </a:rPr>
              <a:t>添加观点</a:t>
            </a:r>
            <a:r>
              <a:rPr kumimoji="0" lang="en-US" altLang="zh-CN" sz="2400" b="1" i="0" u="none" strike="noStrike" kern="1200" cap="none" spc="0" normalizeH="0" baseline="0" noProof="0" dirty="0">
                <a:ln>
                  <a:noFill/>
                </a:ln>
                <a:solidFill>
                  <a:schemeClr val="accent2"/>
                </a:solidFill>
                <a:effectLst/>
                <a:uLnTx/>
                <a:uFillTx/>
                <a:latin typeface="思源黑体 CN Heavy" panose="020B0A00000000000000" pitchFamily="34" charset="-122"/>
                <a:ea typeface="思源黑体 CN Heavy" panose="020B0A00000000000000" pitchFamily="34" charset="-122"/>
                <a:cs typeface="+mn-cs"/>
              </a:rPr>
              <a:t>1</a:t>
            </a:r>
            <a:endParaRPr kumimoji="0" lang="zh-CN" altLang="en-US" sz="2400" b="1" i="0" u="none" strike="noStrike" kern="1200" cap="none" spc="0" normalizeH="0" baseline="0" noProof="0" dirty="0">
              <a:ln>
                <a:noFill/>
              </a:ln>
              <a:solidFill>
                <a:schemeClr val="accent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20" name="矩形 19"/>
          <p:cNvSpPr/>
          <p:nvPr/>
        </p:nvSpPr>
        <p:spPr>
          <a:xfrm>
            <a:off x="1086313" y="4159086"/>
            <a:ext cx="2628267" cy="461665"/>
          </a:xfrm>
          <a:prstGeom prst="rect">
            <a:avLst/>
          </a:prstGeom>
        </p:spPr>
        <p:txBody>
          <a:bodyPr wrap="square">
            <a:spAutoFit/>
          </a:bodyPr>
          <a:lstStyle/>
          <a:p>
            <a:pPr algn="r"/>
            <a:r>
              <a:rPr lang="zh-CN" altLang="en-US" sz="2400" b="1" dirty="0">
                <a:solidFill>
                  <a:schemeClr val="accent2"/>
                </a:solidFill>
                <a:ea typeface="思源黑体 CN Heavy" panose="020B0A00000000000000" pitchFamily="34" charset="-122"/>
              </a:rPr>
              <a:t>添加观点</a:t>
            </a:r>
            <a:r>
              <a:rPr lang="en-US" altLang="zh-CN" sz="2400" b="1" dirty="0">
                <a:solidFill>
                  <a:schemeClr val="accent2"/>
                </a:solidFill>
                <a:ea typeface="思源黑体 CN Heavy" panose="020B0A00000000000000" pitchFamily="34" charset="-122"/>
              </a:rPr>
              <a:t>4</a:t>
            </a:r>
            <a:endParaRPr lang="zh-CN" altLang="en-US" sz="2400" b="1" dirty="0">
              <a:solidFill>
                <a:schemeClr val="accent2"/>
              </a:solidFill>
              <a:ea typeface="思源黑体 CN Heavy" panose="020B0A00000000000000" pitchFamily="34" charset="-122"/>
            </a:endParaRPr>
          </a:p>
        </p:txBody>
      </p:sp>
      <p:sp>
        <p:nvSpPr>
          <p:cNvPr id="22" name="矩形 21"/>
          <p:cNvSpPr/>
          <p:nvPr/>
        </p:nvSpPr>
        <p:spPr>
          <a:xfrm>
            <a:off x="8311688" y="4157352"/>
            <a:ext cx="1587294" cy="461665"/>
          </a:xfrm>
          <a:prstGeom prst="rect">
            <a:avLst/>
          </a:prstGeom>
        </p:spPr>
        <p:txBody>
          <a:bodyPr wrap="none">
            <a:spAutoFit/>
          </a:bodyPr>
          <a:lstStyle/>
          <a:p>
            <a:r>
              <a:rPr lang="zh-CN" altLang="en-US" sz="2400" b="1" dirty="0">
                <a:solidFill>
                  <a:schemeClr val="accent2"/>
                </a:solidFill>
                <a:ea typeface="思源黑体 CN Heavy" panose="020B0A00000000000000" pitchFamily="34" charset="-122"/>
              </a:rPr>
              <a:t>添加观点</a:t>
            </a:r>
            <a:r>
              <a:rPr lang="en-US" altLang="zh-CN" sz="2400" b="1" dirty="0">
                <a:solidFill>
                  <a:schemeClr val="accent2"/>
                </a:solidFill>
                <a:ea typeface="思源黑体 CN Heavy" panose="020B0A00000000000000" pitchFamily="34" charset="-122"/>
              </a:rPr>
              <a:t>3</a:t>
            </a:r>
            <a:endParaRPr lang="zh-CN" altLang="en-US" sz="2400" b="1" dirty="0">
              <a:solidFill>
                <a:schemeClr val="accent2"/>
              </a:solidFill>
              <a:ea typeface="思源黑体 CN Heavy" panose="020B0A00000000000000" pitchFamily="34" charset="-122"/>
            </a:endParaRPr>
          </a:p>
        </p:txBody>
      </p:sp>
      <p:sp>
        <p:nvSpPr>
          <p:cNvPr id="24" name="矩形 23"/>
          <p:cNvSpPr/>
          <p:nvPr/>
        </p:nvSpPr>
        <p:spPr>
          <a:xfrm>
            <a:off x="8282214" y="1582038"/>
            <a:ext cx="1587294" cy="461665"/>
          </a:xfrm>
          <a:prstGeom prst="rect">
            <a:avLst/>
          </a:prstGeom>
        </p:spPr>
        <p:txBody>
          <a:bodyPr wrap="none">
            <a:spAutoFit/>
          </a:bodyPr>
          <a:lstStyle/>
          <a:p>
            <a:r>
              <a:rPr lang="zh-CN" altLang="en-US" sz="2400" b="1" dirty="0">
                <a:solidFill>
                  <a:schemeClr val="accent2"/>
                </a:solidFill>
                <a:ea typeface="思源黑体 CN Heavy" panose="020B0A00000000000000" pitchFamily="34" charset="-122"/>
              </a:rPr>
              <a:t>添加观点</a:t>
            </a:r>
            <a:r>
              <a:rPr lang="en-US" altLang="zh-CN" sz="2400" b="1" dirty="0">
                <a:solidFill>
                  <a:schemeClr val="accent2"/>
                </a:solidFill>
                <a:ea typeface="思源黑体 CN Heavy" panose="020B0A00000000000000" pitchFamily="34" charset="-122"/>
              </a:rPr>
              <a:t>2</a:t>
            </a:r>
            <a:endParaRPr lang="zh-CN" altLang="en-US" sz="2400" b="1" dirty="0">
              <a:solidFill>
                <a:schemeClr val="accent2"/>
              </a:solidFill>
              <a:ea typeface="思源黑体 CN Heavy" panose="020B0A00000000000000" pitchFamily="34" charset="-122"/>
            </a:endParaRPr>
          </a:p>
        </p:txBody>
      </p:sp>
      <p:sp>
        <p:nvSpPr>
          <p:cNvPr id="25" name="文本框 24"/>
          <p:cNvSpPr txBox="1"/>
          <p:nvPr/>
        </p:nvSpPr>
        <p:spPr>
          <a:xfrm>
            <a:off x="44717" y="2086529"/>
            <a:ext cx="3651358" cy="360612"/>
          </a:xfrm>
          <a:prstGeom prst="rect">
            <a:avLst/>
          </a:prstGeom>
          <a:noFill/>
        </p:spPr>
        <p:txBody>
          <a:bodyPr wrap="square" rtlCol="0">
            <a:spAutoFit/>
          </a:bodyPr>
          <a:lstStyle/>
          <a:p>
            <a:pPr algn="r">
              <a:lnSpc>
                <a:spcPct val="120000"/>
              </a:lnSpc>
            </a:pPr>
            <a:r>
              <a:rPr lang="zh-CN" altLang="en-US" sz="1600" dirty="0">
                <a:solidFill>
                  <a:schemeClr val="tx1">
                    <a:lumMod val="75000"/>
                    <a:lumOff val="25000"/>
                  </a:schemeClr>
                </a:solidFill>
              </a:rPr>
              <a:t>请在此输入文字说明</a:t>
            </a:r>
            <a:endParaRPr lang="zh-CN" altLang="en-US" sz="1600" dirty="0">
              <a:solidFill>
                <a:schemeClr val="tx1">
                  <a:lumMod val="75000"/>
                  <a:lumOff val="25000"/>
                </a:schemeClr>
              </a:solidFill>
            </a:endParaRPr>
          </a:p>
        </p:txBody>
      </p:sp>
      <p:sp>
        <p:nvSpPr>
          <p:cNvPr id="26" name="文本框 25"/>
          <p:cNvSpPr txBox="1"/>
          <p:nvPr/>
        </p:nvSpPr>
        <p:spPr>
          <a:xfrm>
            <a:off x="63222" y="4688938"/>
            <a:ext cx="3651358" cy="362343"/>
          </a:xfrm>
          <a:prstGeom prst="rect">
            <a:avLst/>
          </a:prstGeom>
          <a:noFill/>
        </p:spPr>
        <p:txBody>
          <a:bodyPr wrap="square" rtlCol="0">
            <a:spAutoFit/>
          </a:bodyPr>
          <a:lstStyle/>
          <a:p>
            <a:pPr algn="r">
              <a:lnSpc>
                <a:spcPct val="120000"/>
              </a:lnSpc>
            </a:pPr>
            <a:r>
              <a:rPr lang="zh-CN" altLang="en-US" sz="1600" dirty="0">
                <a:solidFill>
                  <a:schemeClr val="tx1">
                    <a:lumMod val="75000"/>
                    <a:lumOff val="25000"/>
                  </a:schemeClr>
                </a:solidFill>
              </a:rPr>
              <a:t>请在此输入文字说明</a:t>
            </a:r>
            <a:endParaRPr lang="zh-CN" altLang="en-US" sz="1600" dirty="0">
              <a:solidFill>
                <a:schemeClr val="tx1">
                  <a:lumMod val="75000"/>
                  <a:lumOff val="25000"/>
                </a:schemeClr>
              </a:solidFill>
            </a:endParaRPr>
          </a:p>
        </p:txBody>
      </p:sp>
      <p:sp>
        <p:nvSpPr>
          <p:cNvPr id="28" name="文本框 27"/>
          <p:cNvSpPr txBox="1"/>
          <p:nvPr/>
        </p:nvSpPr>
        <p:spPr>
          <a:xfrm>
            <a:off x="8311688" y="2100382"/>
            <a:ext cx="3651358" cy="362343"/>
          </a:xfrm>
          <a:prstGeom prst="rect">
            <a:avLst/>
          </a:prstGeom>
          <a:noFill/>
        </p:spPr>
        <p:txBody>
          <a:bodyPr wrap="square" rtlCol="0">
            <a:spAutoFit/>
          </a:bodyPr>
          <a:lstStyle/>
          <a:p>
            <a:pPr>
              <a:lnSpc>
                <a:spcPct val="120000"/>
              </a:lnSpc>
            </a:pPr>
            <a:r>
              <a:rPr lang="zh-CN" altLang="en-US" sz="1600" dirty="0">
                <a:solidFill>
                  <a:schemeClr val="tx1">
                    <a:lumMod val="75000"/>
                    <a:lumOff val="25000"/>
                  </a:schemeClr>
                </a:solidFill>
              </a:rPr>
              <a:t>请在此输入文字说明</a:t>
            </a:r>
            <a:endParaRPr lang="zh-CN" altLang="en-US" sz="1600" dirty="0">
              <a:solidFill>
                <a:schemeClr val="tx1">
                  <a:lumMod val="75000"/>
                  <a:lumOff val="25000"/>
                </a:schemeClr>
              </a:solidFill>
            </a:endParaRPr>
          </a:p>
        </p:txBody>
      </p:sp>
      <p:sp>
        <p:nvSpPr>
          <p:cNvPr id="29" name="文本框 28"/>
          <p:cNvSpPr txBox="1"/>
          <p:nvPr/>
        </p:nvSpPr>
        <p:spPr>
          <a:xfrm>
            <a:off x="8292301" y="4688938"/>
            <a:ext cx="3651358" cy="362343"/>
          </a:xfrm>
          <a:prstGeom prst="rect">
            <a:avLst/>
          </a:prstGeom>
          <a:noFill/>
        </p:spPr>
        <p:txBody>
          <a:bodyPr wrap="square" rtlCol="0">
            <a:spAutoFit/>
          </a:bodyPr>
          <a:lstStyle/>
          <a:p>
            <a:pPr>
              <a:lnSpc>
                <a:spcPct val="120000"/>
              </a:lnSpc>
            </a:pPr>
            <a:r>
              <a:rPr lang="zh-CN" altLang="en-US" sz="1600" dirty="0">
                <a:solidFill>
                  <a:schemeClr val="tx1">
                    <a:lumMod val="75000"/>
                    <a:lumOff val="25000"/>
                  </a:schemeClr>
                </a:solidFill>
              </a:rPr>
              <a:t>请在此输入文字说明</a:t>
            </a:r>
            <a:endParaRPr lang="zh-CN" altLang="en-US" sz="1600" dirty="0">
              <a:solidFill>
                <a:schemeClr val="tx1">
                  <a:lumMod val="75000"/>
                  <a:lumOff val="25000"/>
                </a:schemeClr>
              </a:solidFill>
            </a:endParaRPr>
          </a:p>
        </p:txBody>
      </p:sp>
      <p:grpSp>
        <p:nvGrpSpPr>
          <p:cNvPr id="5" name="组合 4"/>
          <p:cNvGrpSpPr/>
          <p:nvPr/>
        </p:nvGrpSpPr>
        <p:grpSpPr>
          <a:xfrm>
            <a:off x="4205643" y="1919179"/>
            <a:ext cx="4104458" cy="3196964"/>
            <a:chOff x="3848100" y="1592263"/>
            <a:chExt cx="4844988" cy="3773763"/>
          </a:xfrm>
        </p:grpSpPr>
        <p:sp>
          <p:nvSpPr>
            <p:cNvPr id="6" name="椭圆 5"/>
            <p:cNvSpPr/>
            <p:nvPr/>
          </p:nvSpPr>
          <p:spPr>
            <a:xfrm>
              <a:off x="5074227" y="2573830"/>
              <a:ext cx="1814946" cy="181494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7" name="椭圆 6"/>
            <p:cNvSpPr/>
            <p:nvPr/>
          </p:nvSpPr>
          <p:spPr>
            <a:xfrm>
              <a:off x="4096977" y="1596580"/>
              <a:ext cx="3769446" cy="3769446"/>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 name="椭圆 7"/>
            <p:cNvSpPr/>
            <p:nvPr/>
          </p:nvSpPr>
          <p:spPr>
            <a:xfrm>
              <a:off x="3848100" y="1596580"/>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 name="椭圆 8"/>
            <p:cNvSpPr/>
            <p:nvPr/>
          </p:nvSpPr>
          <p:spPr>
            <a:xfrm>
              <a:off x="3848100" y="4139898"/>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 name="文本框 9"/>
            <p:cNvSpPr txBox="1"/>
            <p:nvPr/>
          </p:nvSpPr>
          <p:spPr>
            <a:xfrm>
              <a:off x="4215386" y="1853498"/>
              <a:ext cx="1399309" cy="762943"/>
            </a:xfrm>
            <a:prstGeom prst="rect">
              <a:avLst/>
            </a:prstGeom>
            <a:noFill/>
          </p:spPr>
          <p:txBody>
            <a:bodyPr wrap="square" rtlCol="0">
              <a:spAutoFit/>
            </a:bodyPr>
            <a:lstStyle/>
            <a:p>
              <a:r>
                <a:rPr lang="en-US" altLang="zh-CN" sz="3600" spc="300" dirty="0">
                  <a:solidFill>
                    <a:schemeClr val="accent2"/>
                  </a:solidFill>
                  <a:latin typeface="微软雅黑" panose="020B0503020204020204" pitchFamily="34" charset="-122"/>
                  <a:ea typeface="微软雅黑" panose="020B0503020204020204" pitchFamily="34" charset="-122"/>
                </a:rPr>
                <a:t>1</a:t>
              </a:r>
              <a:endParaRPr lang="zh-CN" altLang="en-US" sz="3600" spc="300" dirty="0">
                <a:solidFill>
                  <a:schemeClr val="accent2"/>
                </a:solidFill>
                <a:latin typeface="微软雅黑" panose="020B0503020204020204" pitchFamily="34" charset="-122"/>
                <a:ea typeface="微软雅黑" panose="020B0503020204020204" pitchFamily="34" charset="-122"/>
              </a:endParaRPr>
            </a:p>
          </p:txBody>
        </p:sp>
        <p:sp>
          <p:nvSpPr>
            <p:cNvPr id="11" name="椭圆 10"/>
            <p:cNvSpPr/>
            <p:nvPr/>
          </p:nvSpPr>
          <p:spPr>
            <a:xfrm>
              <a:off x="6915664" y="1592263"/>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 name="椭圆 11"/>
            <p:cNvSpPr/>
            <p:nvPr/>
          </p:nvSpPr>
          <p:spPr>
            <a:xfrm>
              <a:off x="6905252" y="4139898"/>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 name="文本框 12"/>
            <p:cNvSpPr txBox="1"/>
            <p:nvPr/>
          </p:nvSpPr>
          <p:spPr>
            <a:xfrm>
              <a:off x="7293779" y="1862586"/>
              <a:ext cx="1399309" cy="762943"/>
            </a:xfrm>
            <a:prstGeom prst="rect">
              <a:avLst/>
            </a:prstGeom>
            <a:noFill/>
          </p:spPr>
          <p:txBody>
            <a:bodyPr wrap="square" rtlCol="0">
              <a:spAutoFit/>
            </a:bodyPr>
            <a:lstStyle/>
            <a:p>
              <a:r>
                <a:rPr lang="en-US" altLang="zh-CN" sz="3600" spc="300" dirty="0">
                  <a:solidFill>
                    <a:schemeClr val="accent2"/>
                  </a:solidFill>
                  <a:latin typeface="微软雅黑" panose="020B0503020204020204" pitchFamily="34" charset="-122"/>
                  <a:ea typeface="微软雅黑" panose="020B0503020204020204" pitchFamily="34" charset="-122"/>
                </a:rPr>
                <a:t>2</a:t>
              </a:r>
              <a:endParaRPr lang="zh-CN" altLang="en-US" sz="3600" spc="300" dirty="0">
                <a:solidFill>
                  <a:schemeClr val="accent2"/>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7268606" y="4397231"/>
              <a:ext cx="1399309" cy="762943"/>
            </a:xfrm>
            <a:prstGeom prst="rect">
              <a:avLst/>
            </a:prstGeom>
            <a:noFill/>
          </p:spPr>
          <p:txBody>
            <a:bodyPr wrap="square" rtlCol="0">
              <a:spAutoFit/>
            </a:bodyPr>
            <a:lstStyle/>
            <a:p>
              <a:r>
                <a:rPr lang="en-US" altLang="zh-CN" sz="3600" spc="300" dirty="0">
                  <a:solidFill>
                    <a:schemeClr val="accent2"/>
                  </a:solidFill>
                  <a:latin typeface="微软雅黑" panose="020B0503020204020204" pitchFamily="34" charset="-122"/>
                  <a:ea typeface="微软雅黑" panose="020B0503020204020204" pitchFamily="34" charset="-122"/>
                </a:rPr>
                <a:t>3</a:t>
              </a:r>
              <a:endParaRPr lang="zh-CN" altLang="en-US" sz="3600" spc="300" dirty="0">
                <a:solidFill>
                  <a:schemeClr val="accent2"/>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4201097" y="4420697"/>
              <a:ext cx="1399309" cy="762943"/>
            </a:xfrm>
            <a:prstGeom prst="rect">
              <a:avLst/>
            </a:prstGeom>
            <a:noFill/>
          </p:spPr>
          <p:txBody>
            <a:bodyPr wrap="square" rtlCol="0">
              <a:spAutoFit/>
            </a:bodyPr>
            <a:lstStyle/>
            <a:p>
              <a:r>
                <a:rPr lang="en-US" altLang="zh-CN" sz="3600" spc="300" dirty="0">
                  <a:solidFill>
                    <a:schemeClr val="accent2"/>
                  </a:solidFill>
                  <a:latin typeface="微软雅黑" panose="020B0503020204020204" pitchFamily="34" charset="-122"/>
                  <a:ea typeface="微软雅黑" panose="020B0503020204020204" pitchFamily="34" charset="-122"/>
                </a:rPr>
                <a:t>4</a:t>
              </a:r>
              <a:endParaRPr lang="zh-CN" altLang="en-US" sz="3600" spc="300" dirty="0">
                <a:solidFill>
                  <a:schemeClr val="accent2"/>
                </a:solidFill>
                <a:latin typeface="微软雅黑" panose="020B0503020204020204" pitchFamily="34" charset="-122"/>
                <a:ea typeface="微软雅黑" panose="020B0503020204020204" pitchFamily="34" charset="-122"/>
              </a:endParaRPr>
            </a:p>
          </p:txBody>
        </p:sp>
        <p:sp>
          <p:nvSpPr>
            <p:cNvPr id="30" name="Freeform 16"/>
            <p:cNvSpPr>
              <a:spLocks noEditPoints="1"/>
            </p:cNvSpPr>
            <p:nvPr/>
          </p:nvSpPr>
          <p:spPr bwMode="auto">
            <a:xfrm>
              <a:off x="5587127" y="3085576"/>
              <a:ext cx="789146" cy="791454"/>
            </a:xfrm>
            <a:custGeom>
              <a:avLst/>
              <a:gdLst>
                <a:gd name="T0" fmla="*/ 100 w 200"/>
                <a:gd name="T1" fmla="*/ 0 h 200"/>
                <a:gd name="T2" fmla="*/ 100 w 200"/>
                <a:gd name="T3" fmla="*/ 0 h 200"/>
                <a:gd name="T4" fmla="*/ 100 w 200"/>
                <a:gd name="T5" fmla="*/ 200 h 200"/>
                <a:gd name="T6" fmla="*/ 100 w 200"/>
                <a:gd name="T7" fmla="*/ 200 h 200"/>
                <a:gd name="T8" fmla="*/ 200 w 200"/>
                <a:gd name="T9" fmla="*/ 100 h 200"/>
                <a:gd name="T10" fmla="*/ 104 w 200"/>
                <a:gd name="T11" fmla="*/ 59 h 200"/>
                <a:gd name="T12" fmla="*/ 140 w 200"/>
                <a:gd name="T13" fmla="*/ 96 h 200"/>
                <a:gd name="T14" fmla="*/ 104 w 200"/>
                <a:gd name="T15" fmla="*/ 59 h 200"/>
                <a:gd name="T16" fmla="*/ 104 w 200"/>
                <a:gd name="T17" fmla="*/ 8 h 200"/>
                <a:gd name="T18" fmla="*/ 104 w 200"/>
                <a:gd name="T19" fmla="*/ 51 h 200"/>
                <a:gd name="T20" fmla="*/ 96 w 200"/>
                <a:gd name="T21" fmla="*/ 51 h 200"/>
                <a:gd name="T22" fmla="*/ 96 w 200"/>
                <a:gd name="T23" fmla="*/ 8 h 200"/>
                <a:gd name="T24" fmla="*/ 96 w 200"/>
                <a:gd name="T25" fmla="*/ 96 h 200"/>
                <a:gd name="T26" fmla="*/ 65 w 200"/>
                <a:gd name="T27" fmla="*/ 55 h 200"/>
                <a:gd name="T28" fmla="*/ 52 w 200"/>
                <a:gd name="T29" fmla="*/ 96 h 200"/>
                <a:gd name="T30" fmla="*/ 29 w 200"/>
                <a:gd name="T31" fmla="*/ 41 h 200"/>
                <a:gd name="T32" fmla="*/ 52 w 200"/>
                <a:gd name="T33" fmla="*/ 96 h 200"/>
                <a:gd name="T34" fmla="*/ 58 w 200"/>
                <a:gd name="T35" fmla="*/ 146 h 200"/>
                <a:gd name="T36" fmla="*/ 9 w 200"/>
                <a:gd name="T37" fmla="*/ 104 h 200"/>
                <a:gd name="T38" fmla="*/ 60 w 200"/>
                <a:gd name="T39" fmla="*/ 104 h 200"/>
                <a:gd name="T40" fmla="*/ 96 w 200"/>
                <a:gd name="T41" fmla="*/ 140 h 200"/>
                <a:gd name="T42" fmla="*/ 60 w 200"/>
                <a:gd name="T43" fmla="*/ 104 h 200"/>
                <a:gd name="T44" fmla="*/ 96 w 200"/>
                <a:gd name="T45" fmla="*/ 191 h 200"/>
                <a:gd name="T46" fmla="*/ 96 w 200"/>
                <a:gd name="T47" fmla="*/ 148 h 200"/>
                <a:gd name="T48" fmla="*/ 104 w 200"/>
                <a:gd name="T49" fmla="*/ 148 h 200"/>
                <a:gd name="T50" fmla="*/ 104 w 200"/>
                <a:gd name="T51" fmla="*/ 191 h 200"/>
                <a:gd name="T52" fmla="*/ 104 w 200"/>
                <a:gd name="T53" fmla="*/ 104 h 200"/>
                <a:gd name="T54" fmla="*/ 135 w 200"/>
                <a:gd name="T55" fmla="*/ 144 h 200"/>
                <a:gd name="T56" fmla="*/ 148 w 200"/>
                <a:gd name="T57" fmla="*/ 104 h 200"/>
                <a:gd name="T58" fmla="*/ 172 w 200"/>
                <a:gd name="T59" fmla="*/ 158 h 200"/>
                <a:gd name="T60" fmla="*/ 148 w 200"/>
                <a:gd name="T61" fmla="*/ 104 h 200"/>
                <a:gd name="T62" fmla="*/ 143 w 200"/>
                <a:gd name="T63" fmla="*/ 53 h 200"/>
                <a:gd name="T64" fmla="*/ 192 w 200"/>
                <a:gd name="T65" fmla="*/ 96 h 200"/>
                <a:gd name="T66" fmla="*/ 166 w 200"/>
                <a:gd name="T67" fmla="*/ 35 h 200"/>
                <a:gd name="T68" fmla="*/ 122 w 200"/>
                <a:gd name="T69" fmla="*/ 10 h 200"/>
                <a:gd name="T70" fmla="*/ 79 w 200"/>
                <a:gd name="T71" fmla="*/ 10 h 200"/>
                <a:gd name="T72" fmla="*/ 35 w 200"/>
                <a:gd name="T73" fmla="*/ 35 h 200"/>
                <a:gd name="T74" fmla="*/ 35 w 200"/>
                <a:gd name="T75" fmla="*/ 164 h 200"/>
                <a:gd name="T76" fmla="*/ 79 w 200"/>
                <a:gd name="T77" fmla="*/ 189 h 200"/>
                <a:gd name="T78" fmla="*/ 122 w 200"/>
                <a:gd name="T79" fmla="*/ 189 h 200"/>
                <a:gd name="T80" fmla="*/ 166 w 200"/>
                <a:gd name="T81" fmla="*/ 16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0" h="200">
                  <a:moveTo>
                    <a:pt x="100" y="0"/>
                  </a:moveTo>
                  <a:cubicBezTo>
                    <a:pt x="100" y="0"/>
                    <a:pt x="100" y="0"/>
                    <a:pt x="100" y="0"/>
                  </a:cubicBezTo>
                  <a:cubicBezTo>
                    <a:pt x="100" y="0"/>
                    <a:pt x="100" y="0"/>
                    <a:pt x="100" y="0"/>
                  </a:cubicBezTo>
                  <a:cubicBezTo>
                    <a:pt x="100" y="0"/>
                    <a:pt x="100" y="0"/>
                    <a:pt x="100" y="0"/>
                  </a:cubicBezTo>
                  <a:cubicBezTo>
                    <a:pt x="45" y="0"/>
                    <a:pt x="0" y="44"/>
                    <a:pt x="0" y="100"/>
                  </a:cubicBezTo>
                  <a:cubicBezTo>
                    <a:pt x="0" y="155"/>
                    <a:pt x="45" y="199"/>
                    <a:pt x="100" y="200"/>
                  </a:cubicBezTo>
                  <a:cubicBezTo>
                    <a:pt x="100" y="200"/>
                    <a:pt x="100" y="200"/>
                    <a:pt x="100" y="200"/>
                  </a:cubicBezTo>
                  <a:cubicBezTo>
                    <a:pt x="100" y="200"/>
                    <a:pt x="100" y="200"/>
                    <a:pt x="100" y="200"/>
                  </a:cubicBezTo>
                  <a:cubicBezTo>
                    <a:pt x="100" y="200"/>
                    <a:pt x="100" y="200"/>
                    <a:pt x="100" y="200"/>
                  </a:cubicBezTo>
                  <a:cubicBezTo>
                    <a:pt x="156" y="200"/>
                    <a:pt x="200" y="155"/>
                    <a:pt x="200" y="100"/>
                  </a:cubicBezTo>
                  <a:cubicBezTo>
                    <a:pt x="200" y="44"/>
                    <a:pt x="156" y="0"/>
                    <a:pt x="100" y="0"/>
                  </a:cubicBezTo>
                  <a:close/>
                  <a:moveTo>
                    <a:pt x="104" y="59"/>
                  </a:moveTo>
                  <a:cubicBezTo>
                    <a:pt x="115" y="59"/>
                    <a:pt x="125" y="58"/>
                    <a:pt x="135" y="55"/>
                  </a:cubicBezTo>
                  <a:cubicBezTo>
                    <a:pt x="138" y="67"/>
                    <a:pt x="140" y="81"/>
                    <a:pt x="140" y="96"/>
                  </a:cubicBezTo>
                  <a:cubicBezTo>
                    <a:pt x="104" y="96"/>
                    <a:pt x="104" y="96"/>
                    <a:pt x="104" y="96"/>
                  </a:cubicBezTo>
                  <a:lnTo>
                    <a:pt x="104" y="59"/>
                  </a:lnTo>
                  <a:close/>
                  <a:moveTo>
                    <a:pt x="104" y="51"/>
                  </a:moveTo>
                  <a:cubicBezTo>
                    <a:pt x="104" y="8"/>
                    <a:pt x="104" y="8"/>
                    <a:pt x="104" y="8"/>
                  </a:cubicBezTo>
                  <a:cubicBezTo>
                    <a:pt x="115" y="11"/>
                    <a:pt x="126" y="26"/>
                    <a:pt x="133" y="48"/>
                  </a:cubicBezTo>
                  <a:cubicBezTo>
                    <a:pt x="124" y="50"/>
                    <a:pt x="114" y="51"/>
                    <a:pt x="104" y="51"/>
                  </a:cubicBezTo>
                  <a:close/>
                  <a:moveTo>
                    <a:pt x="96" y="8"/>
                  </a:moveTo>
                  <a:cubicBezTo>
                    <a:pt x="96" y="51"/>
                    <a:pt x="96" y="51"/>
                    <a:pt x="96" y="51"/>
                  </a:cubicBezTo>
                  <a:cubicBezTo>
                    <a:pt x="87" y="51"/>
                    <a:pt x="77" y="50"/>
                    <a:pt x="68" y="48"/>
                  </a:cubicBezTo>
                  <a:cubicBezTo>
                    <a:pt x="75" y="25"/>
                    <a:pt x="86" y="11"/>
                    <a:pt x="96" y="8"/>
                  </a:cubicBezTo>
                  <a:close/>
                  <a:moveTo>
                    <a:pt x="96" y="59"/>
                  </a:moveTo>
                  <a:cubicBezTo>
                    <a:pt x="96" y="96"/>
                    <a:pt x="96" y="96"/>
                    <a:pt x="96" y="96"/>
                  </a:cubicBezTo>
                  <a:cubicBezTo>
                    <a:pt x="60" y="96"/>
                    <a:pt x="60" y="96"/>
                    <a:pt x="60" y="96"/>
                  </a:cubicBezTo>
                  <a:cubicBezTo>
                    <a:pt x="60" y="81"/>
                    <a:pt x="62" y="67"/>
                    <a:pt x="65" y="55"/>
                  </a:cubicBezTo>
                  <a:cubicBezTo>
                    <a:pt x="75" y="58"/>
                    <a:pt x="86" y="59"/>
                    <a:pt x="96" y="59"/>
                  </a:cubicBezTo>
                  <a:close/>
                  <a:moveTo>
                    <a:pt x="52" y="96"/>
                  </a:moveTo>
                  <a:cubicBezTo>
                    <a:pt x="9" y="96"/>
                    <a:pt x="9" y="96"/>
                    <a:pt x="9" y="96"/>
                  </a:cubicBezTo>
                  <a:cubicBezTo>
                    <a:pt x="9" y="75"/>
                    <a:pt x="17" y="56"/>
                    <a:pt x="29" y="41"/>
                  </a:cubicBezTo>
                  <a:cubicBezTo>
                    <a:pt x="38" y="46"/>
                    <a:pt x="48" y="50"/>
                    <a:pt x="58" y="53"/>
                  </a:cubicBezTo>
                  <a:cubicBezTo>
                    <a:pt x="54" y="66"/>
                    <a:pt x="52" y="80"/>
                    <a:pt x="52" y="96"/>
                  </a:cubicBezTo>
                  <a:close/>
                  <a:moveTo>
                    <a:pt x="52" y="104"/>
                  </a:moveTo>
                  <a:cubicBezTo>
                    <a:pt x="52" y="119"/>
                    <a:pt x="54" y="133"/>
                    <a:pt x="58" y="146"/>
                  </a:cubicBezTo>
                  <a:cubicBezTo>
                    <a:pt x="48" y="149"/>
                    <a:pt x="38" y="153"/>
                    <a:pt x="29" y="158"/>
                  </a:cubicBezTo>
                  <a:cubicBezTo>
                    <a:pt x="17" y="143"/>
                    <a:pt x="9" y="124"/>
                    <a:pt x="9" y="104"/>
                  </a:cubicBezTo>
                  <a:lnTo>
                    <a:pt x="52" y="104"/>
                  </a:lnTo>
                  <a:close/>
                  <a:moveTo>
                    <a:pt x="60" y="104"/>
                  </a:moveTo>
                  <a:cubicBezTo>
                    <a:pt x="96" y="104"/>
                    <a:pt x="96" y="104"/>
                    <a:pt x="96" y="104"/>
                  </a:cubicBezTo>
                  <a:cubicBezTo>
                    <a:pt x="96" y="140"/>
                    <a:pt x="96" y="140"/>
                    <a:pt x="96" y="140"/>
                  </a:cubicBezTo>
                  <a:cubicBezTo>
                    <a:pt x="86" y="140"/>
                    <a:pt x="75" y="141"/>
                    <a:pt x="65" y="144"/>
                  </a:cubicBezTo>
                  <a:cubicBezTo>
                    <a:pt x="62" y="132"/>
                    <a:pt x="60" y="119"/>
                    <a:pt x="60" y="104"/>
                  </a:cubicBezTo>
                  <a:close/>
                  <a:moveTo>
                    <a:pt x="96" y="148"/>
                  </a:moveTo>
                  <a:cubicBezTo>
                    <a:pt x="96" y="191"/>
                    <a:pt x="96" y="191"/>
                    <a:pt x="96" y="191"/>
                  </a:cubicBezTo>
                  <a:cubicBezTo>
                    <a:pt x="86" y="188"/>
                    <a:pt x="75" y="174"/>
                    <a:pt x="68" y="152"/>
                  </a:cubicBezTo>
                  <a:cubicBezTo>
                    <a:pt x="77" y="149"/>
                    <a:pt x="86" y="148"/>
                    <a:pt x="96" y="148"/>
                  </a:cubicBezTo>
                  <a:close/>
                  <a:moveTo>
                    <a:pt x="104" y="191"/>
                  </a:moveTo>
                  <a:cubicBezTo>
                    <a:pt x="104" y="148"/>
                    <a:pt x="104" y="148"/>
                    <a:pt x="104" y="148"/>
                  </a:cubicBezTo>
                  <a:cubicBezTo>
                    <a:pt x="114" y="148"/>
                    <a:pt x="124" y="149"/>
                    <a:pt x="133" y="152"/>
                  </a:cubicBezTo>
                  <a:cubicBezTo>
                    <a:pt x="126" y="174"/>
                    <a:pt x="115" y="188"/>
                    <a:pt x="104" y="191"/>
                  </a:cubicBezTo>
                  <a:close/>
                  <a:moveTo>
                    <a:pt x="104" y="140"/>
                  </a:moveTo>
                  <a:cubicBezTo>
                    <a:pt x="104" y="104"/>
                    <a:pt x="104" y="104"/>
                    <a:pt x="104" y="104"/>
                  </a:cubicBezTo>
                  <a:cubicBezTo>
                    <a:pt x="140" y="104"/>
                    <a:pt x="140" y="104"/>
                    <a:pt x="140" y="104"/>
                  </a:cubicBezTo>
                  <a:cubicBezTo>
                    <a:pt x="140" y="118"/>
                    <a:pt x="138" y="132"/>
                    <a:pt x="135" y="144"/>
                  </a:cubicBezTo>
                  <a:cubicBezTo>
                    <a:pt x="125" y="141"/>
                    <a:pt x="115" y="140"/>
                    <a:pt x="104" y="140"/>
                  </a:cubicBezTo>
                  <a:close/>
                  <a:moveTo>
                    <a:pt x="148" y="104"/>
                  </a:moveTo>
                  <a:cubicBezTo>
                    <a:pt x="192" y="104"/>
                    <a:pt x="192" y="104"/>
                    <a:pt x="192" y="104"/>
                  </a:cubicBezTo>
                  <a:cubicBezTo>
                    <a:pt x="191" y="124"/>
                    <a:pt x="184" y="143"/>
                    <a:pt x="172" y="158"/>
                  </a:cubicBezTo>
                  <a:cubicBezTo>
                    <a:pt x="163" y="153"/>
                    <a:pt x="153" y="149"/>
                    <a:pt x="143" y="146"/>
                  </a:cubicBezTo>
                  <a:cubicBezTo>
                    <a:pt x="146" y="133"/>
                    <a:pt x="148" y="119"/>
                    <a:pt x="148" y="104"/>
                  </a:cubicBezTo>
                  <a:close/>
                  <a:moveTo>
                    <a:pt x="148" y="96"/>
                  </a:moveTo>
                  <a:cubicBezTo>
                    <a:pt x="148" y="80"/>
                    <a:pt x="146" y="66"/>
                    <a:pt x="143" y="53"/>
                  </a:cubicBezTo>
                  <a:cubicBezTo>
                    <a:pt x="153" y="50"/>
                    <a:pt x="163" y="46"/>
                    <a:pt x="172" y="41"/>
                  </a:cubicBezTo>
                  <a:cubicBezTo>
                    <a:pt x="184" y="56"/>
                    <a:pt x="191" y="75"/>
                    <a:pt x="192" y="96"/>
                  </a:cubicBezTo>
                  <a:lnTo>
                    <a:pt x="148" y="96"/>
                  </a:lnTo>
                  <a:close/>
                  <a:moveTo>
                    <a:pt x="166" y="35"/>
                  </a:moveTo>
                  <a:cubicBezTo>
                    <a:pt x="158" y="39"/>
                    <a:pt x="150" y="43"/>
                    <a:pt x="141" y="46"/>
                  </a:cubicBezTo>
                  <a:cubicBezTo>
                    <a:pt x="136" y="30"/>
                    <a:pt x="130" y="18"/>
                    <a:pt x="122" y="10"/>
                  </a:cubicBezTo>
                  <a:cubicBezTo>
                    <a:pt x="139" y="14"/>
                    <a:pt x="154" y="23"/>
                    <a:pt x="166" y="35"/>
                  </a:cubicBezTo>
                  <a:close/>
                  <a:moveTo>
                    <a:pt x="79" y="10"/>
                  </a:moveTo>
                  <a:cubicBezTo>
                    <a:pt x="71" y="18"/>
                    <a:pt x="64" y="31"/>
                    <a:pt x="60" y="45"/>
                  </a:cubicBezTo>
                  <a:cubicBezTo>
                    <a:pt x="51" y="43"/>
                    <a:pt x="43" y="39"/>
                    <a:pt x="35" y="35"/>
                  </a:cubicBezTo>
                  <a:cubicBezTo>
                    <a:pt x="47" y="23"/>
                    <a:pt x="62" y="14"/>
                    <a:pt x="79" y="10"/>
                  </a:cubicBezTo>
                  <a:close/>
                  <a:moveTo>
                    <a:pt x="35" y="164"/>
                  </a:moveTo>
                  <a:cubicBezTo>
                    <a:pt x="43" y="160"/>
                    <a:pt x="51" y="156"/>
                    <a:pt x="60" y="154"/>
                  </a:cubicBezTo>
                  <a:cubicBezTo>
                    <a:pt x="64" y="169"/>
                    <a:pt x="71" y="181"/>
                    <a:pt x="79" y="189"/>
                  </a:cubicBezTo>
                  <a:cubicBezTo>
                    <a:pt x="62" y="185"/>
                    <a:pt x="47" y="176"/>
                    <a:pt x="35" y="164"/>
                  </a:cubicBezTo>
                  <a:close/>
                  <a:moveTo>
                    <a:pt x="122" y="189"/>
                  </a:moveTo>
                  <a:cubicBezTo>
                    <a:pt x="130" y="181"/>
                    <a:pt x="136" y="169"/>
                    <a:pt x="141" y="154"/>
                  </a:cubicBezTo>
                  <a:cubicBezTo>
                    <a:pt x="150" y="156"/>
                    <a:pt x="158" y="160"/>
                    <a:pt x="166" y="164"/>
                  </a:cubicBezTo>
                  <a:cubicBezTo>
                    <a:pt x="154" y="176"/>
                    <a:pt x="139" y="185"/>
                    <a:pt x="122" y="18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schemeClr val="bg1"/>
                </a:solidFil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p:cNvSpPr>
            <a:spLocks noGrp="1"/>
          </p:cNvSpPr>
          <p:nvPr>
            <p:ph type="body" sz="quarter" idx="11"/>
          </p:nvPr>
        </p:nvSpPr>
        <p:spPr/>
        <p:txBody>
          <a:bodyPr/>
          <a:lstStyle/>
          <a:p>
            <a:r>
              <a:rPr lang="zh-CN" altLang="en-US" spc="600" dirty="0"/>
              <a:t>感谢聆听</a:t>
            </a:r>
            <a:endParaRPr lang="zh-CN" altLang="en-US" spc="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spc="600" dirty="0"/>
              <a:t>感谢聆听</a:t>
            </a:r>
            <a:endParaRPr lang="zh-CN" altLang="en-US" spc="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感谢聆听</a:t>
            </a:r>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文本占位符 100"/>
          <p:cNvSpPr>
            <a:spLocks noGrp="1"/>
          </p:cNvSpPr>
          <p:nvPr>
            <p:ph type="body" sz="quarter" idx="13"/>
          </p:nvPr>
        </p:nvSpPr>
        <p:spPr/>
        <p:txBody>
          <a:bodyPr/>
          <a:lstStyle/>
          <a:p>
            <a:endParaRPr lang="zh-CN" altLang="en-US"/>
          </a:p>
        </p:txBody>
      </p:sp>
      <p:sp>
        <p:nvSpPr>
          <p:cNvPr id="102" name="文本占位符 101"/>
          <p:cNvSpPr>
            <a:spLocks noGrp="1"/>
          </p:cNvSpPr>
          <p:nvPr>
            <p:ph type="body" sz="quarter" idx="14"/>
          </p:nvPr>
        </p:nvSpPr>
        <p:spPr/>
        <p:txBody>
          <a:bodyPr/>
          <a:lstStyle/>
          <a:p>
            <a:r>
              <a:rPr lang="zh-CN" altLang="en-US" dirty="0"/>
              <a:t>色彩规范</a:t>
            </a:r>
            <a:endParaRPr lang="zh-CN" altLang="en-US" dirty="0"/>
          </a:p>
        </p:txBody>
      </p:sp>
      <p:sp>
        <p:nvSpPr>
          <p:cNvPr id="69" name="文本框 68"/>
          <p:cNvSpPr txBox="1"/>
          <p:nvPr/>
        </p:nvSpPr>
        <p:spPr>
          <a:xfrm>
            <a:off x="60022" y="1351617"/>
            <a:ext cx="1663700" cy="523220"/>
          </a:xfrm>
          <a:prstGeom prst="rect">
            <a:avLst/>
          </a:prstGeom>
          <a:noFill/>
        </p:spPr>
        <p:txBody>
          <a:bodyPr wrap="square" rtlCol="0">
            <a:spAutoFit/>
          </a:bodyPr>
          <a:lstStyle/>
          <a:p>
            <a:r>
              <a:rPr lang="zh-CN" altLang="en-US" sz="2800" dirty="0">
                <a:solidFill>
                  <a:srgbClr val="C8161E"/>
                </a:solidFill>
                <a:latin typeface="思源黑体 Regular"/>
                <a:ea typeface="思源黑体 Regular"/>
              </a:rPr>
              <a:t>丨</a:t>
            </a:r>
            <a:r>
              <a:rPr lang="zh-CN" altLang="en-US" sz="2800" dirty="0">
                <a:solidFill>
                  <a:srgbClr val="000000">
                    <a:lumMod val="75000"/>
                    <a:lumOff val="25000"/>
                  </a:srgbClr>
                </a:solidFill>
                <a:latin typeface="+mn-ea"/>
              </a:rPr>
              <a:t>主色</a:t>
            </a:r>
            <a:endParaRPr lang="zh-CN" altLang="en-US" sz="2800" dirty="0">
              <a:solidFill>
                <a:srgbClr val="000000">
                  <a:lumMod val="75000"/>
                  <a:lumOff val="25000"/>
                </a:srgbClr>
              </a:solidFill>
              <a:latin typeface="+mn-ea"/>
            </a:endParaRPr>
          </a:p>
        </p:txBody>
      </p:sp>
      <p:sp>
        <p:nvSpPr>
          <p:cNvPr id="70" name="矩形 69"/>
          <p:cNvSpPr/>
          <p:nvPr/>
        </p:nvSpPr>
        <p:spPr>
          <a:xfrm>
            <a:off x="320372" y="2030986"/>
            <a:ext cx="1308100" cy="720000"/>
          </a:xfrm>
          <a:prstGeom prst="rect">
            <a:avLst/>
          </a:prstGeom>
          <a:solidFill>
            <a:srgbClr val="C8161E"/>
          </a:solidFill>
          <a:ln w="12700" cap="flat" cmpd="sng" algn="ctr">
            <a:solidFill>
              <a:schemeClr val="bg1"/>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a:ea typeface="思源黑体 Regular"/>
              <a:cs typeface="+mn-cs"/>
            </a:endParaRPr>
          </a:p>
        </p:txBody>
      </p:sp>
      <p:sp>
        <p:nvSpPr>
          <p:cNvPr id="71" name="文本框 70"/>
          <p:cNvSpPr txBox="1"/>
          <p:nvPr/>
        </p:nvSpPr>
        <p:spPr>
          <a:xfrm>
            <a:off x="60022" y="3192331"/>
            <a:ext cx="1663700" cy="523220"/>
          </a:xfrm>
          <a:prstGeom prst="rect">
            <a:avLst/>
          </a:prstGeom>
          <a:noFill/>
        </p:spPr>
        <p:txBody>
          <a:bodyPr wrap="square" rtlCol="0">
            <a:spAutoFit/>
          </a:bodyPr>
          <a:lstStyle/>
          <a:p>
            <a:r>
              <a:rPr lang="zh-CN" altLang="en-US" sz="2800" dirty="0">
                <a:solidFill>
                  <a:srgbClr val="C8161E"/>
                </a:solidFill>
                <a:latin typeface="思源黑体 Regular"/>
                <a:ea typeface="思源黑体 Regular"/>
              </a:rPr>
              <a:t>丨</a:t>
            </a:r>
            <a:r>
              <a:rPr lang="zh-CN" altLang="en-US" sz="2800" dirty="0">
                <a:solidFill>
                  <a:srgbClr val="000000">
                    <a:lumMod val="75000"/>
                    <a:lumOff val="25000"/>
                  </a:srgbClr>
                </a:solidFill>
                <a:latin typeface="+mn-ea"/>
              </a:rPr>
              <a:t>平衡色</a:t>
            </a:r>
            <a:endParaRPr lang="zh-CN" altLang="en-US" sz="2800" dirty="0">
              <a:solidFill>
                <a:srgbClr val="000000">
                  <a:lumMod val="75000"/>
                  <a:lumOff val="25000"/>
                </a:srgbClr>
              </a:solidFill>
              <a:latin typeface="+mn-ea"/>
            </a:endParaRPr>
          </a:p>
        </p:txBody>
      </p:sp>
      <p:sp>
        <p:nvSpPr>
          <p:cNvPr id="72" name="矩形 71"/>
          <p:cNvSpPr/>
          <p:nvPr/>
        </p:nvSpPr>
        <p:spPr>
          <a:xfrm>
            <a:off x="1647522" y="2030986"/>
            <a:ext cx="400050" cy="720000"/>
          </a:xfrm>
          <a:prstGeom prst="rect">
            <a:avLst/>
          </a:prstGeom>
          <a:solidFill>
            <a:srgbClr val="C8161E">
              <a:lumMod val="20000"/>
              <a:lumOff val="8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a:ea typeface="思源黑体 Regular"/>
              <a:cs typeface="+mn-cs"/>
            </a:endParaRPr>
          </a:p>
        </p:txBody>
      </p:sp>
      <p:sp>
        <p:nvSpPr>
          <p:cNvPr id="73" name="矩形 72"/>
          <p:cNvSpPr/>
          <p:nvPr/>
        </p:nvSpPr>
        <p:spPr>
          <a:xfrm>
            <a:off x="2055173" y="2030986"/>
            <a:ext cx="400050" cy="720000"/>
          </a:xfrm>
          <a:prstGeom prst="rect">
            <a:avLst/>
          </a:prstGeom>
          <a:solidFill>
            <a:srgbClr val="C8161E">
              <a:lumMod val="40000"/>
              <a:lumOff val="6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a:ea typeface="思源黑体 Regular"/>
              <a:cs typeface="+mn-cs"/>
            </a:endParaRPr>
          </a:p>
        </p:txBody>
      </p:sp>
      <p:sp>
        <p:nvSpPr>
          <p:cNvPr id="74" name="矩形 73"/>
          <p:cNvSpPr/>
          <p:nvPr/>
        </p:nvSpPr>
        <p:spPr>
          <a:xfrm>
            <a:off x="2462824" y="2030986"/>
            <a:ext cx="400050" cy="720000"/>
          </a:xfrm>
          <a:prstGeom prst="rect">
            <a:avLst/>
          </a:prstGeom>
          <a:solidFill>
            <a:srgbClr val="C8161E">
              <a:lumMod val="60000"/>
              <a:lumOff val="4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a:ea typeface="思源黑体 Regular"/>
              <a:cs typeface="+mn-cs"/>
            </a:endParaRPr>
          </a:p>
        </p:txBody>
      </p:sp>
      <p:sp>
        <p:nvSpPr>
          <p:cNvPr id="75" name="矩形 74"/>
          <p:cNvSpPr/>
          <p:nvPr/>
        </p:nvSpPr>
        <p:spPr>
          <a:xfrm>
            <a:off x="2870475" y="2030986"/>
            <a:ext cx="400050" cy="720000"/>
          </a:xfrm>
          <a:prstGeom prst="rect">
            <a:avLst/>
          </a:prstGeom>
          <a:solidFill>
            <a:srgbClr val="C8161E">
              <a:lumMod val="75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a:ea typeface="思源黑体 Regular"/>
              <a:cs typeface="+mn-cs"/>
            </a:endParaRPr>
          </a:p>
        </p:txBody>
      </p:sp>
      <p:sp>
        <p:nvSpPr>
          <p:cNvPr id="76" name="矩形 75"/>
          <p:cNvSpPr/>
          <p:nvPr/>
        </p:nvSpPr>
        <p:spPr>
          <a:xfrm>
            <a:off x="320372" y="3804451"/>
            <a:ext cx="1308100" cy="720000"/>
          </a:xfrm>
          <a:prstGeom prst="rect">
            <a:avLst/>
          </a:prstGeom>
          <a:solidFill>
            <a:srgbClr val="ED7D31"/>
          </a:solidFill>
          <a:ln w="12700" cap="flat" cmpd="sng" algn="ctr">
            <a:solidFill>
              <a:schemeClr val="bg1"/>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a:ea typeface="思源黑体 Regular"/>
              <a:cs typeface="+mn-cs"/>
            </a:endParaRPr>
          </a:p>
        </p:txBody>
      </p:sp>
      <p:sp>
        <p:nvSpPr>
          <p:cNvPr id="77" name="矩形 76"/>
          <p:cNvSpPr/>
          <p:nvPr/>
        </p:nvSpPr>
        <p:spPr>
          <a:xfrm>
            <a:off x="1647522" y="3804451"/>
            <a:ext cx="400050" cy="720000"/>
          </a:xfrm>
          <a:prstGeom prst="rect">
            <a:avLst/>
          </a:prstGeom>
          <a:solidFill>
            <a:srgbClr val="ED7D31">
              <a:lumMod val="20000"/>
              <a:lumOff val="8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a:ea typeface="思源黑体 Regular"/>
              <a:cs typeface="+mn-cs"/>
            </a:endParaRPr>
          </a:p>
        </p:txBody>
      </p:sp>
      <p:sp>
        <p:nvSpPr>
          <p:cNvPr id="78" name="矩形 77"/>
          <p:cNvSpPr/>
          <p:nvPr/>
        </p:nvSpPr>
        <p:spPr>
          <a:xfrm>
            <a:off x="2055173" y="3804451"/>
            <a:ext cx="400050" cy="720000"/>
          </a:xfrm>
          <a:prstGeom prst="rect">
            <a:avLst/>
          </a:prstGeom>
          <a:solidFill>
            <a:srgbClr val="ED7D31">
              <a:lumMod val="40000"/>
              <a:lumOff val="6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a:ea typeface="思源黑体 Regular"/>
              <a:cs typeface="+mn-cs"/>
            </a:endParaRPr>
          </a:p>
        </p:txBody>
      </p:sp>
      <p:sp>
        <p:nvSpPr>
          <p:cNvPr id="79" name="矩形 78"/>
          <p:cNvSpPr/>
          <p:nvPr/>
        </p:nvSpPr>
        <p:spPr>
          <a:xfrm>
            <a:off x="2462824" y="3804451"/>
            <a:ext cx="400050" cy="720000"/>
          </a:xfrm>
          <a:prstGeom prst="rect">
            <a:avLst/>
          </a:prstGeom>
          <a:solidFill>
            <a:srgbClr val="ED7D31">
              <a:lumMod val="60000"/>
              <a:lumOff val="4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a:ea typeface="思源黑体 Regular"/>
              <a:cs typeface="+mn-cs"/>
            </a:endParaRPr>
          </a:p>
        </p:txBody>
      </p:sp>
      <p:sp>
        <p:nvSpPr>
          <p:cNvPr id="80" name="矩形 79"/>
          <p:cNvSpPr/>
          <p:nvPr/>
        </p:nvSpPr>
        <p:spPr>
          <a:xfrm>
            <a:off x="2870475" y="3804451"/>
            <a:ext cx="400050" cy="720000"/>
          </a:xfrm>
          <a:prstGeom prst="rect">
            <a:avLst/>
          </a:prstGeom>
          <a:solidFill>
            <a:srgbClr val="ED7D31">
              <a:lumMod val="75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a:ea typeface="思源黑体 Regular"/>
              <a:cs typeface="+mn-cs"/>
            </a:endParaRPr>
          </a:p>
        </p:txBody>
      </p:sp>
      <p:sp>
        <p:nvSpPr>
          <p:cNvPr id="81" name="矩形 80"/>
          <p:cNvSpPr/>
          <p:nvPr/>
        </p:nvSpPr>
        <p:spPr>
          <a:xfrm>
            <a:off x="320372" y="4744250"/>
            <a:ext cx="1308100" cy="720000"/>
          </a:xfrm>
          <a:prstGeom prst="rect">
            <a:avLst/>
          </a:prstGeom>
          <a:solidFill>
            <a:srgbClr val="FFC000"/>
          </a:solidFill>
          <a:ln w="12700" cap="flat" cmpd="sng" algn="ctr">
            <a:solidFill>
              <a:schemeClr val="bg1"/>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Segoe UI"/>
              <a:ea typeface="思源黑体 Regular"/>
              <a:cs typeface="+mn-cs"/>
            </a:endParaRPr>
          </a:p>
        </p:txBody>
      </p:sp>
      <p:sp>
        <p:nvSpPr>
          <p:cNvPr id="82" name="矩形 81"/>
          <p:cNvSpPr/>
          <p:nvPr/>
        </p:nvSpPr>
        <p:spPr>
          <a:xfrm>
            <a:off x="1638363" y="4744250"/>
            <a:ext cx="400050" cy="720000"/>
          </a:xfrm>
          <a:prstGeom prst="rect">
            <a:avLst/>
          </a:prstGeom>
          <a:solidFill>
            <a:srgbClr val="FFC000">
              <a:lumMod val="20000"/>
              <a:lumOff val="8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a:ea typeface="思源黑体 Regular"/>
              <a:cs typeface="+mn-cs"/>
            </a:endParaRPr>
          </a:p>
        </p:txBody>
      </p:sp>
      <p:sp>
        <p:nvSpPr>
          <p:cNvPr id="83" name="矩形 82"/>
          <p:cNvSpPr/>
          <p:nvPr/>
        </p:nvSpPr>
        <p:spPr>
          <a:xfrm>
            <a:off x="2048304" y="4744250"/>
            <a:ext cx="400050" cy="720000"/>
          </a:xfrm>
          <a:prstGeom prst="rect">
            <a:avLst/>
          </a:prstGeom>
          <a:solidFill>
            <a:srgbClr val="FFC000">
              <a:lumMod val="40000"/>
              <a:lumOff val="6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a:ea typeface="思源黑体 Regular"/>
              <a:cs typeface="+mn-cs"/>
            </a:endParaRPr>
          </a:p>
        </p:txBody>
      </p:sp>
      <p:sp>
        <p:nvSpPr>
          <p:cNvPr id="84" name="矩形 83"/>
          <p:cNvSpPr/>
          <p:nvPr/>
        </p:nvSpPr>
        <p:spPr>
          <a:xfrm>
            <a:off x="2458245" y="4744250"/>
            <a:ext cx="400050" cy="720000"/>
          </a:xfrm>
          <a:prstGeom prst="rect">
            <a:avLst/>
          </a:prstGeom>
          <a:solidFill>
            <a:srgbClr val="FFC000">
              <a:lumMod val="60000"/>
              <a:lumOff val="4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a:ea typeface="思源黑体 Regular"/>
              <a:cs typeface="+mn-cs"/>
            </a:endParaRPr>
          </a:p>
        </p:txBody>
      </p:sp>
      <p:sp>
        <p:nvSpPr>
          <p:cNvPr id="85" name="矩形 84"/>
          <p:cNvSpPr/>
          <p:nvPr/>
        </p:nvSpPr>
        <p:spPr>
          <a:xfrm>
            <a:off x="2868186" y="4744250"/>
            <a:ext cx="400050" cy="720000"/>
          </a:xfrm>
          <a:prstGeom prst="rect">
            <a:avLst/>
          </a:prstGeom>
          <a:solidFill>
            <a:srgbClr val="FFC000">
              <a:lumMod val="75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a:ea typeface="思源黑体 Regular"/>
              <a:cs typeface="+mn-cs"/>
            </a:endParaRPr>
          </a:p>
        </p:txBody>
      </p:sp>
      <p:sp>
        <p:nvSpPr>
          <p:cNvPr id="86" name="矩形 85"/>
          <p:cNvSpPr/>
          <p:nvPr/>
        </p:nvSpPr>
        <p:spPr>
          <a:xfrm>
            <a:off x="4034177" y="2007092"/>
            <a:ext cx="1308100" cy="720000"/>
          </a:xfrm>
          <a:prstGeom prst="rect">
            <a:avLst/>
          </a:prstGeom>
          <a:solidFill>
            <a:srgbClr val="44546A"/>
          </a:solidFill>
          <a:ln w="12700" cap="flat" cmpd="sng" algn="ctr">
            <a:solidFill>
              <a:schemeClr val="bg1"/>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a:ea typeface="思源黑体 Regular"/>
              <a:cs typeface="+mn-cs"/>
            </a:endParaRPr>
          </a:p>
        </p:txBody>
      </p:sp>
      <p:sp>
        <p:nvSpPr>
          <p:cNvPr id="87" name="文本框 86"/>
          <p:cNvSpPr txBox="1"/>
          <p:nvPr/>
        </p:nvSpPr>
        <p:spPr>
          <a:xfrm>
            <a:off x="3780435" y="1351617"/>
            <a:ext cx="1663700" cy="523220"/>
          </a:xfrm>
          <a:prstGeom prst="rect">
            <a:avLst/>
          </a:prstGeom>
          <a:noFill/>
        </p:spPr>
        <p:txBody>
          <a:bodyPr wrap="square" rtlCol="0">
            <a:spAutoFit/>
          </a:bodyPr>
          <a:lstStyle/>
          <a:p>
            <a:r>
              <a:rPr lang="zh-CN" altLang="en-US" sz="2800" dirty="0">
                <a:solidFill>
                  <a:srgbClr val="C8161E"/>
                </a:solidFill>
                <a:latin typeface="思源黑体 Regular"/>
                <a:ea typeface="思源黑体 Regular"/>
              </a:rPr>
              <a:t>丨</a:t>
            </a:r>
            <a:r>
              <a:rPr lang="zh-CN" altLang="en-US" sz="2800" dirty="0">
                <a:solidFill>
                  <a:srgbClr val="000000">
                    <a:lumMod val="75000"/>
                    <a:lumOff val="25000"/>
                  </a:srgbClr>
                </a:solidFill>
                <a:latin typeface="+mn-ea"/>
              </a:rPr>
              <a:t>对比色</a:t>
            </a:r>
            <a:endParaRPr lang="zh-CN" altLang="en-US" sz="2800" dirty="0">
              <a:solidFill>
                <a:srgbClr val="000000">
                  <a:lumMod val="75000"/>
                  <a:lumOff val="25000"/>
                </a:srgbClr>
              </a:solidFill>
              <a:latin typeface="+mn-ea"/>
            </a:endParaRPr>
          </a:p>
        </p:txBody>
      </p:sp>
      <p:sp>
        <p:nvSpPr>
          <p:cNvPr id="88" name="矩形 87"/>
          <p:cNvSpPr/>
          <p:nvPr/>
        </p:nvSpPr>
        <p:spPr>
          <a:xfrm>
            <a:off x="6675002" y="2007092"/>
            <a:ext cx="1308100" cy="720000"/>
          </a:xfrm>
          <a:prstGeom prst="rect">
            <a:avLst/>
          </a:prstGeom>
          <a:solidFill>
            <a:srgbClr val="1F4D78"/>
          </a:solidFill>
          <a:ln w="12700" cap="flat" cmpd="sng" algn="ctr">
            <a:solidFill>
              <a:schemeClr val="bg1"/>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Segoe UI"/>
              <a:ea typeface="思源黑体 Regular"/>
              <a:cs typeface="+mn-cs"/>
            </a:endParaRPr>
          </a:p>
        </p:txBody>
      </p:sp>
      <p:sp>
        <p:nvSpPr>
          <p:cNvPr id="89" name="矩形 88"/>
          <p:cNvSpPr/>
          <p:nvPr/>
        </p:nvSpPr>
        <p:spPr>
          <a:xfrm>
            <a:off x="4026207" y="4725215"/>
            <a:ext cx="2328479" cy="720000"/>
          </a:xfrm>
          <a:prstGeom prst="rect">
            <a:avLst/>
          </a:prstGeom>
          <a:solidFill>
            <a:srgbClr val="1B1C21"/>
          </a:solidFill>
          <a:ln w="12700" cap="flat" cmpd="sng" algn="ctr">
            <a:solidFill>
              <a:schemeClr val="bg1"/>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a:ea typeface="思源黑体 Regular"/>
              <a:cs typeface="+mn-cs"/>
            </a:endParaRPr>
          </a:p>
        </p:txBody>
      </p:sp>
      <p:sp>
        <p:nvSpPr>
          <p:cNvPr id="90" name="矩形 89"/>
          <p:cNvSpPr/>
          <p:nvPr/>
        </p:nvSpPr>
        <p:spPr>
          <a:xfrm>
            <a:off x="8035165" y="2007092"/>
            <a:ext cx="446993" cy="720000"/>
          </a:xfrm>
          <a:prstGeom prst="rect">
            <a:avLst/>
          </a:prstGeom>
          <a:solidFill>
            <a:srgbClr val="1F4D78">
              <a:lumMod val="20000"/>
              <a:lumOff val="8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Segoe UI"/>
              <a:ea typeface="思源黑体 Regular"/>
              <a:cs typeface="+mn-cs"/>
            </a:endParaRPr>
          </a:p>
        </p:txBody>
      </p:sp>
      <p:sp>
        <p:nvSpPr>
          <p:cNvPr id="91" name="矩形 90"/>
          <p:cNvSpPr/>
          <p:nvPr/>
        </p:nvSpPr>
        <p:spPr>
          <a:xfrm>
            <a:off x="8548160" y="2007092"/>
            <a:ext cx="446993" cy="720000"/>
          </a:xfrm>
          <a:prstGeom prst="rect">
            <a:avLst/>
          </a:prstGeom>
          <a:solidFill>
            <a:srgbClr val="1F4D78">
              <a:lumMod val="75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Segoe UI"/>
              <a:ea typeface="思源黑体 Regular"/>
              <a:cs typeface="+mn-cs"/>
            </a:endParaRPr>
          </a:p>
        </p:txBody>
      </p:sp>
      <p:sp>
        <p:nvSpPr>
          <p:cNvPr id="92" name="矩形 91"/>
          <p:cNvSpPr/>
          <p:nvPr/>
        </p:nvSpPr>
        <p:spPr>
          <a:xfrm>
            <a:off x="5395138" y="2007092"/>
            <a:ext cx="446993" cy="720000"/>
          </a:xfrm>
          <a:prstGeom prst="rect">
            <a:avLst/>
          </a:prstGeom>
          <a:solidFill>
            <a:srgbClr val="44546A">
              <a:lumMod val="20000"/>
              <a:lumOff val="8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Segoe UI"/>
              <a:ea typeface="思源黑体 Regular"/>
              <a:cs typeface="+mn-cs"/>
            </a:endParaRPr>
          </a:p>
        </p:txBody>
      </p:sp>
      <p:sp>
        <p:nvSpPr>
          <p:cNvPr id="93" name="矩形 92"/>
          <p:cNvSpPr/>
          <p:nvPr/>
        </p:nvSpPr>
        <p:spPr>
          <a:xfrm>
            <a:off x="5908133" y="2007092"/>
            <a:ext cx="446993" cy="720000"/>
          </a:xfrm>
          <a:prstGeom prst="rect">
            <a:avLst/>
          </a:prstGeom>
          <a:solidFill>
            <a:srgbClr val="44546A">
              <a:lumMod val="75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Segoe UI"/>
              <a:ea typeface="思源黑体 Regular"/>
              <a:cs typeface="+mn-cs"/>
            </a:endParaRPr>
          </a:p>
        </p:txBody>
      </p:sp>
      <p:sp>
        <p:nvSpPr>
          <p:cNvPr id="96" name="文本框 95"/>
          <p:cNvSpPr txBox="1"/>
          <p:nvPr/>
        </p:nvSpPr>
        <p:spPr>
          <a:xfrm>
            <a:off x="3780434" y="3192331"/>
            <a:ext cx="2953399" cy="523220"/>
          </a:xfrm>
          <a:prstGeom prst="rect">
            <a:avLst/>
          </a:prstGeom>
        </p:spPr>
        <p:txBody>
          <a:bodyPr wrap="square" rtlCol="0">
            <a:spAutoFit/>
          </a:bodyPr>
          <a:lstStyle/>
          <a:p>
            <a:r>
              <a:rPr lang="zh-CN" altLang="en-US" sz="2800" dirty="0">
                <a:solidFill>
                  <a:srgbClr val="C8161E"/>
                </a:solidFill>
                <a:latin typeface="思源黑体 Regular"/>
                <a:ea typeface="思源黑体 Regular"/>
              </a:rPr>
              <a:t>丨</a:t>
            </a:r>
            <a:r>
              <a:rPr lang="zh-CN" altLang="en-US" sz="2800" dirty="0">
                <a:solidFill>
                  <a:srgbClr val="000000">
                    <a:lumMod val="75000"/>
                    <a:lumOff val="25000"/>
                  </a:srgbClr>
                </a:solidFill>
                <a:latin typeface="+mn-ea"/>
              </a:rPr>
              <a:t>浅色与深色</a:t>
            </a:r>
            <a:endParaRPr lang="zh-CN" altLang="en-US" sz="2800" dirty="0">
              <a:solidFill>
                <a:srgbClr val="000000">
                  <a:lumMod val="75000"/>
                  <a:lumOff val="25000"/>
                </a:srgbClr>
              </a:solidFill>
              <a:latin typeface="+mn-ea"/>
            </a:endParaRPr>
          </a:p>
        </p:txBody>
      </p:sp>
      <p:sp>
        <p:nvSpPr>
          <p:cNvPr id="97" name="矩形 96"/>
          <p:cNvSpPr/>
          <p:nvPr/>
        </p:nvSpPr>
        <p:spPr>
          <a:xfrm>
            <a:off x="4026207" y="3862599"/>
            <a:ext cx="2320151" cy="720000"/>
          </a:xfrm>
          <a:prstGeom prst="rect">
            <a:avLst/>
          </a:prstGeom>
          <a:solidFill>
            <a:srgbClr val="A5A5A5">
              <a:lumMod val="40000"/>
              <a:lumOff val="60000"/>
            </a:srgbClr>
          </a:solidFill>
          <a:ln w="12700" cap="flat" cmpd="sng" algn="ctr">
            <a:solidFill>
              <a:schemeClr val="bg1"/>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Segoe UI"/>
              <a:ea typeface="思源黑体 Regular"/>
              <a:cs typeface="+mn-cs"/>
            </a:endParaRPr>
          </a:p>
        </p:txBody>
      </p:sp>
      <p:sp>
        <p:nvSpPr>
          <p:cNvPr id="104" name="文本占位符 103"/>
          <p:cNvSpPr>
            <a:spLocks noGrp="1"/>
          </p:cNvSpPr>
          <p:nvPr>
            <p:ph type="body" sz="quarter" idx="12"/>
          </p:nvPr>
        </p:nvSpPr>
        <p:spPr/>
        <p:txBody>
          <a:bodyPr/>
          <a:lstStyle/>
          <a:p>
            <a:endParaRPr lang="zh-CN" altLang="en-US"/>
          </a:p>
        </p:txBody>
      </p:sp>
      <p:sp>
        <p:nvSpPr>
          <p:cNvPr id="2" name="文本框 1"/>
          <p:cNvSpPr txBox="1"/>
          <p:nvPr/>
        </p:nvSpPr>
        <p:spPr>
          <a:xfrm>
            <a:off x="7112657" y="5148494"/>
            <a:ext cx="3683007" cy="369332"/>
          </a:xfrm>
          <a:prstGeom prst="rect">
            <a:avLst/>
          </a:prstGeom>
          <a:noFill/>
        </p:spPr>
        <p:txBody>
          <a:bodyPr wrap="square" rtlCol="0">
            <a:spAutoFit/>
          </a:bodyPr>
          <a:lstStyle/>
          <a:p>
            <a:pPr algn="ctr"/>
            <a:r>
              <a:rPr lang="zh-CN" altLang="en-US" b="1" dirty="0">
                <a:solidFill>
                  <a:schemeClr val="tx1">
                    <a:lumMod val="75000"/>
                    <a:lumOff val="25000"/>
                  </a:schemeClr>
                </a:solidFill>
              </a:rPr>
              <a:t>建议尽量选择以上调色板中的颜色</a:t>
            </a:r>
            <a:endParaRPr lang="zh-CN" altLang="en-US" b="1" dirty="0">
              <a:solidFill>
                <a:schemeClr val="tx1">
                  <a:lumMod val="75000"/>
                  <a:lumOff val="25000"/>
                </a:schemeClr>
              </a:solidFill>
            </a:endParaRPr>
          </a:p>
        </p:txBody>
      </p:sp>
      <p:pic>
        <p:nvPicPr>
          <p:cNvPr id="3" name="图片 2"/>
          <p:cNvPicPr>
            <a:picLocks noChangeAspect="1"/>
          </p:cNvPicPr>
          <p:nvPr/>
        </p:nvPicPr>
        <p:blipFill>
          <a:blip r:embed="rId1"/>
          <a:stretch>
            <a:fillRect/>
          </a:stretch>
        </p:blipFill>
        <p:spPr>
          <a:xfrm>
            <a:off x="7267047" y="3164961"/>
            <a:ext cx="3311207" cy="192025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sz="quarter" idx="12"/>
          </p:nvPr>
        </p:nvSpPr>
        <p:spPr/>
        <p:txBody>
          <a:bodyPr/>
          <a:lstStyle/>
          <a:p>
            <a:endParaRPr lang="zh-CN" altLang="en-US"/>
          </a:p>
        </p:txBody>
      </p:sp>
      <p:sp>
        <p:nvSpPr>
          <p:cNvPr id="10" name="文本占位符 9"/>
          <p:cNvSpPr>
            <a:spLocks noGrp="1"/>
          </p:cNvSpPr>
          <p:nvPr>
            <p:ph type="body" sz="quarter" idx="13"/>
          </p:nvPr>
        </p:nvSpPr>
        <p:spPr/>
        <p:txBody>
          <a:bodyPr/>
          <a:lstStyle/>
          <a:p>
            <a:endParaRPr lang="zh-CN" altLang="en-US"/>
          </a:p>
        </p:txBody>
      </p:sp>
      <p:sp>
        <p:nvSpPr>
          <p:cNvPr id="4" name="文本占位符 3"/>
          <p:cNvSpPr>
            <a:spLocks noGrp="1"/>
          </p:cNvSpPr>
          <p:nvPr>
            <p:ph type="body" sz="quarter" idx="14"/>
          </p:nvPr>
        </p:nvSpPr>
        <p:spPr/>
        <p:txBody>
          <a:bodyPr/>
          <a:lstStyle/>
          <a:p>
            <a:r>
              <a:rPr lang="zh-CN" altLang="en-US" dirty="0"/>
              <a:t>字体规范</a:t>
            </a:r>
            <a:endParaRPr lang="zh-CN" altLang="en-US" dirty="0"/>
          </a:p>
        </p:txBody>
      </p:sp>
      <p:sp>
        <p:nvSpPr>
          <p:cNvPr id="69" name="文本框 68"/>
          <p:cNvSpPr txBox="1"/>
          <p:nvPr/>
        </p:nvSpPr>
        <p:spPr>
          <a:xfrm>
            <a:off x="60021" y="1351617"/>
            <a:ext cx="2753179" cy="523220"/>
          </a:xfrm>
          <a:prstGeom prst="rect">
            <a:avLst/>
          </a:prstGeom>
          <a:noFill/>
        </p:spPr>
        <p:txBody>
          <a:bodyPr wrap="square" rtlCol="0">
            <a:spAutoFit/>
          </a:bodyPr>
          <a:lstStyle/>
          <a:p>
            <a:r>
              <a:rPr lang="zh-CN" altLang="en-US" sz="2800" dirty="0">
                <a:solidFill>
                  <a:srgbClr val="C8161E"/>
                </a:solidFill>
                <a:latin typeface="思源黑体 Regular"/>
                <a:ea typeface="思源黑体 Regular"/>
              </a:rPr>
              <a:t>丨</a:t>
            </a:r>
            <a:r>
              <a:rPr lang="zh-CN" altLang="en-US" sz="2800" dirty="0">
                <a:solidFill>
                  <a:schemeClr val="tx1">
                    <a:lumMod val="75000"/>
                    <a:lumOff val="25000"/>
                  </a:schemeClr>
                </a:solidFill>
                <a:latin typeface="思源黑体 Regular"/>
                <a:ea typeface="思源黑体 Regular"/>
              </a:rPr>
              <a:t>中文标题</a:t>
            </a:r>
            <a:endParaRPr lang="zh-CN" altLang="en-US" sz="2800" dirty="0">
              <a:solidFill>
                <a:schemeClr val="tx1">
                  <a:lumMod val="75000"/>
                  <a:lumOff val="25000"/>
                </a:schemeClr>
              </a:solidFill>
              <a:latin typeface="+mn-ea"/>
            </a:endParaRPr>
          </a:p>
        </p:txBody>
      </p:sp>
      <p:sp>
        <p:nvSpPr>
          <p:cNvPr id="87" name="文本框 86"/>
          <p:cNvSpPr txBox="1"/>
          <p:nvPr/>
        </p:nvSpPr>
        <p:spPr>
          <a:xfrm>
            <a:off x="2440400" y="1351617"/>
            <a:ext cx="2753178" cy="523220"/>
          </a:xfrm>
          <a:prstGeom prst="rect">
            <a:avLst/>
          </a:prstGeom>
          <a:noFill/>
        </p:spPr>
        <p:txBody>
          <a:bodyPr wrap="square" rtlCol="0">
            <a:spAutoFit/>
          </a:bodyPr>
          <a:lstStyle/>
          <a:p>
            <a:r>
              <a:rPr lang="zh-CN" altLang="en-US" sz="2800" dirty="0">
                <a:solidFill>
                  <a:srgbClr val="C8161E"/>
                </a:solidFill>
                <a:latin typeface="思源黑体 Regular"/>
                <a:ea typeface="思源黑体 Regular"/>
              </a:rPr>
              <a:t>丨</a:t>
            </a:r>
            <a:r>
              <a:rPr lang="zh-CN" altLang="en-US" sz="2800" dirty="0">
                <a:solidFill>
                  <a:schemeClr val="tx1">
                    <a:lumMod val="75000"/>
                    <a:lumOff val="25000"/>
                  </a:schemeClr>
                </a:solidFill>
                <a:latin typeface="思源黑体 Regular"/>
                <a:ea typeface="思源黑体 Regular"/>
              </a:rPr>
              <a:t>中文正文</a:t>
            </a:r>
            <a:endParaRPr lang="zh-CN" altLang="en-US" sz="2800" dirty="0">
              <a:solidFill>
                <a:schemeClr val="tx1">
                  <a:lumMod val="75000"/>
                  <a:lumOff val="25000"/>
                </a:schemeClr>
              </a:solidFill>
              <a:latin typeface="+mn-ea"/>
            </a:endParaRPr>
          </a:p>
        </p:txBody>
      </p:sp>
      <p:sp>
        <p:nvSpPr>
          <p:cNvPr id="39" name="文本框 38"/>
          <p:cNvSpPr txBox="1"/>
          <p:nvPr/>
        </p:nvSpPr>
        <p:spPr>
          <a:xfrm>
            <a:off x="429910" y="1977465"/>
            <a:ext cx="2249039" cy="584775"/>
          </a:xfrm>
          <a:prstGeom prst="rect">
            <a:avLst/>
          </a:prstGeom>
          <a:noFill/>
        </p:spPr>
        <p:txBody>
          <a:bodyPr wrap="square" rtlCol="0">
            <a:spAutoFit/>
          </a:bodyPr>
          <a:lstStyle/>
          <a:p>
            <a:r>
              <a:rPr lang="zh-CN" altLang="en-US" sz="3200" b="1" dirty="0">
                <a:solidFill>
                  <a:schemeClr val="tx1">
                    <a:lumMod val="75000"/>
                    <a:lumOff val="25000"/>
                  </a:schemeClr>
                </a:solidFill>
                <a:latin typeface="+mj-ea"/>
                <a:ea typeface="+mj-ea"/>
              </a:rPr>
              <a:t>微软雅黑</a:t>
            </a:r>
            <a:endParaRPr lang="zh-CN" altLang="en-US" sz="3200" b="1" dirty="0">
              <a:solidFill>
                <a:schemeClr val="tx1">
                  <a:lumMod val="75000"/>
                  <a:lumOff val="25000"/>
                </a:schemeClr>
              </a:solidFill>
              <a:latin typeface="+mj-ea"/>
              <a:ea typeface="+mj-ea"/>
            </a:endParaRPr>
          </a:p>
        </p:txBody>
      </p:sp>
      <p:sp>
        <p:nvSpPr>
          <p:cNvPr id="41" name="文本框 40"/>
          <p:cNvSpPr txBox="1"/>
          <p:nvPr/>
        </p:nvSpPr>
        <p:spPr>
          <a:xfrm>
            <a:off x="2794171" y="1977465"/>
            <a:ext cx="2032869" cy="584775"/>
          </a:xfrm>
          <a:prstGeom prst="rect">
            <a:avLst/>
          </a:prstGeom>
          <a:noFill/>
        </p:spPr>
        <p:txBody>
          <a:bodyPr wrap="square" rtlCol="0">
            <a:spAutoFit/>
          </a:bodyPr>
          <a:lstStyle/>
          <a:p>
            <a:r>
              <a:rPr lang="zh-CN" altLang="en-US" sz="3200" dirty="0">
                <a:solidFill>
                  <a:schemeClr val="tx1">
                    <a:lumMod val="75000"/>
                    <a:lumOff val="25000"/>
                  </a:schemeClr>
                </a:solidFill>
                <a:latin typeface="+mn-ea"/>
              </a:rPr>
              <a:t>微软雅黑</a:t>
            </a:r>
            <a:endParaRPr lang="zh-CN" altLang="en-US" sz="3200" dirty="0">
              <a:solidFill>
                <a:schemeClr val="tx1">
                  <a:lumMod val="75000"/>
                  <a:lumOff val="25000"/>
                </a:schemeClr>
              </a:solidFill>
              <a:latin typeface="+mn-ea"/>
            </a:endParaRPr>
          </a:p>
        </p:txBody>
      </p:sp>
      <p:sp>
        <p:nvSpPr>
          <p:cNvPr id="42" name="文本框 41"/>
          <p:cNvSpPr txBox="1"/>
          <p:nvPr/>
        </p:nvSpPr>
        <p:spPr>
          <a:xfrm>
            <a:off x="77240" y="3039860"/>
            <a:ext cx="2753179" cy="523220"/>
          </a:xfrm>
          <a:prstGeom prst="rect">
            <a:avLst/>
          </a:prstGeom>
          <a:noFill/>
        </p:spPr>
        <p:txBody>
          <a:bodyPr wrap="square" rtlCol="0">
            <a:spAutoFit/>
          </a:bodyPr>
          <a:lstStyle/>
          <a:p>
            <a:r>
              <a:rPr lang="zh-CN" altLang="en-US" sz="2800" dirty="0">
                <a:solidFill>
                  <a:srgbClr val="C8161E"/>
                </a:solidFill>
                <a:latin typeface="思源黑体 Regular"/>
                <a:ea typeface="思源黑体 Regular"/>
              </a:rPr>
              <a:t>丨</a:t>
            </a:r>
            <a:r>
              <a:rPr lang="zh-CN" altLang="en-US" sz="2800" dirty="0">
                <a:solidFill>
                  <a:schemeClr val="tx1">
                    <a:lumMod val="75000"/>
                    <a:lumOff val="25000"/>
                  </a:schemeClr>
                </a:solidFill>
                <a:latin typeface="思源黑体 Regular"/>
                <a:ea typeface="思源黑体 Regular"/>
              </a:rPr>
              <a:t>英文标题</a:t>
            </a:r>
            <a:endParaRPr lang="zh-CN" altLang="en-US" sz="2800" dirty="0">
              <a:solidFill>
                <a:schemeClr val="tx1">
                  <a:lumMod val="75000"/>
                  <a:lumOff val="25000"/>
                </a:schemeClr>
              </a:solidFill>
              <a:latin typeface="+mn-ea"/>
            </a:endParaRPr>
          </a:p>
        </p:txBody>
      </p:sp>
      <p:sp>
        <p:nvSpPr>
          <p:cNvPr id="43" name="文本框 42"/>
          <p:cNvSpPr txBox="1"/>
          <p:nvPr/>
        </p:nvSpPr>
        <p:spPr>
          <a:xfrm>
            <a:off x="2457619" y="3039860"/>
            <a:ext cx="2753178" cy="523220"/>
          </a:xfrm>
          <a:prstGeom prst="rect">
            <a:avLst/>
          </a:prstGeom>
          <a:noFill/>
        </p:spPr>
        <p:txBody>
          <a:bodyPr wrap="square" rtlCol="0">
            <a:spAutoFit/>
          </a:bodyPr>
          <a:lstStyle/>
          <a:p>
            <a:r>
              <a:rPr lang="zh-CN" altLang="en-US" sz="2800" dirty="0">
                <a:solidFill>
                  <a:srgbClr val="C8161E"/>
                </a:solidFill>
                <a:latin typeface="思源黑体 Regular"/>
                <a:ea typeface="思源黑体 Regular"/>
              </a:rPr>
              <a:t>丨</a:t>
            </a:r>
            <a:r>
              <a:rPr lang="zh-CN" altLang="en-US" sz="2800" dirty="0">
                <a:solidFill>
                  <a:schemeClr val="tx1">
                    <a:lumMod val="75000"/>
                    <a:lumOff val="25000"/>
                  </a:schemeClr>
                </a:solidFill>
                <a:latin typeface="思源黑体 Regular"/>
                <a:ea typeface="思源黑体 Regular"/>
              </a:rPr>
              <a:t>英文正文</a:t>
            </a:r>
            <a:endParaRPr lang="zh-CN" altLang="en-US" sz="2800" dirty="0">
              <a:solidFill>
                <a:schemeClr val="tx1">
                  <a:lumMod val="75000"/>
                  <a:lumOff val="25000"/>
                </a:schemeClr>
              </a:solidFill>
              <a:latin typeface="+mn-ea"/>
            </a:endParaRPr>
          </a:p>
        </p:txBody>
      </p:sp>
      <p:sp>
        <p:nvSpPr>
          <p:cNvPr id="46" name="文本框 45"/>
          <p:cNvSpPr txBox="1"/>
          <p:nvPr/>
        </p:nvSpPr>
        <p:spPr>
          <a:xfrm>
            <a:off x="447130" y="3780459"/>
            <a:ext cx="2010490" cy="584775"/>
          </a:xfrm>
          <a:prstGeom prst="rect">
            <a:avLst/>
          </a:prstGeom>
          <a:noFill/>
        </p:spPr>
        <p:txBody>
          <a:bodyPr wrap="square" rtlCol="0">
            <a:spAutoFit/>
          </a:bodyPr>
          <a:lstStyle/>
          <a:p>
            <a:r>
              <a:rPr lang="en-US" altLang="zh-CN" sz="3200" b="1" dirty="0">
                <a:solidFill>
                  <a:schemeClr val="tx1">
                    <a:lumMod val="75000"/>
                    <a:lumOff val="25000"/>
                  </a:schemeClr>
                </a:solidFill>
                <a:latin typeface="+mj-lt"/>
                <a:ea typeface="+mj-ea"/>
              </a:rPr>
              <a:t>Arial</a:t>
            </a:r>
            <a:endParaRPr lang="zh-CN" altLang="en-US" sz="3200" b="1" dirty="0">
              <a:solidFill>
                <a:schemeClr val="tx1">
                  <a:lumMod val="75000"/>
                  <a:lumOff val="25000"/>
                </a:schemeClr>
              </a:solidFill>
              <a:latin typeface="+mj-lt"/>
              <a:ea typeface="+mj-ea"/>
            </a:endParaRPr>
          </a:p>
        </p:txBody>
      </p:sp>
      <p:sp>
        <p:nvSpPr>
          <p:cNvPr id="47" name="文本框 46"/>
          <p:cNvSpPr txBox="1"/>
          <p:nvPr/>
        </p:nvSpPr>
        <p:spPr>
          <a:xfrm>
            <a:off x="2811390" y="3780459"/>
            <a:ext cx="1568279" cy="584775"/>
          </a:xfrm>
          <a:prstGeom prst="rect">
            <a:avLst/>
          </a:prstGeom>
          <a:noFill/>
        </p:spPr>
        <p:txBody>
          <a:bodyPr wrap="square" rtlCol="0">
            <a:spAutoFit/>
          </a:bodyPr>
          <a:lstStyle/>
          <a:p>
            <a:r>
              <a:rPr lang="en-US" altLang="zh-CN" sz="3200" dirty="0">
                <a:solidFill>
                  <a:schemeClr val="tx1">
                    <a:lumMod val="75000"/>
                    <a:lumOff val="25000"/>
                  </a:schemeClr>
                </a:solidFill>
                <a:latin typeface="+mj-lt"/>
              </a:rPr>
              <a:t>Arial</a:t>
            </a:r>
            <a:endParaRPr lang="zh-CN" altLang="en-US" sz="3200" dirty="0">
              <a:solidFill>
                <a:schemeClr val="tx1">
                  <a:lumMod val="75000"/>
                  <a:lumOff val="25000"/>
                </a:schemeClr>
              </a:solidFill>
              <a:latin typeface="+mj-lt"/>
            </a:endParaRPr>
          </a:p>
        </p:txBody>
      </p:sp>
      <p:sp>
        <p:nvSpPr>
          <p:cNvPr id="12" name="矩形 11"/>
          <p:cNvSpPr/>
          <p:nvPr/>
        </p:nvSpPr>
        <p:spPr>
          <a:xfrm>
            <a:off x="421092" y="5099168"/>
            <a:ext cx="4108817" cy="369332"/>
          </a:xfrm>
          <a:prstGeom prst="rect">
            <a:avLst/>
          </a:prstGeom>
        </p:spPr>
        <p:txBody>
          <a:bodyPr wrap="none">
            <a:spAutoFit/>
          </a:bodyPr>
          <a:lstStyle/>
          <a:p>
            <a:r>
              <a:rPr lang="zh-CN" altLang="en-US" dirty="0">
                <a:solidFill>
                  <a:schemeClr val="bg1">
                    <a:lumMod val="50000"/>
                  </a:schemeClr>
                </a:solidFill>
              </a:rPr>
              <a:t>微软雅黑属于版权字体，商用请购买！</a:t>
            </a:r>
            <a:endParaRPr lang="zh-CN" altLang="en-US" dirty="0">
              <a:solidFill>
                <a:schemeClr val="bg1">
                  <a:lumMod val="50000"/>
                </a:schemeClr>
              </a:solidFill>
            </a:endParaRPr>
          </a:p>
        </p:txBody>
      </p:sp>
      <p:sp>
        <p:nvSpPr>
          <p:cNvPr id="13" name="文本框 12"/>
          <p:cNvSpPr txBox="1"/>
          <p:nvPr/>
        </p:nvSpPr>
        <p:spPr>
          <a:xfrm>
            <a:off x="421092" y="4728103"/>
            <a:ext cx="2257857" cy="369332"/>
          </a:xfrm>
          <a:prstGeom prst="rect">
            <a:avLst/>
          </a:prstGeom>
          <a:noFill/>
        </p:spPr>
        <p:txBody>
          <a:bodyPr wrap="square" rtlCol="0">
            <a:spAutoFit/>
          </a:bodyPr>
          <a:lstStyle/>
          <a:p>
            <a:r>
              <a:rPr lang="zh-CN" altLang="en-US" dirty="0">
                <a:solidFill>
                  <a:schemeClr val="bg1">
                    <a:lumMod val="50000"/>
                  </a:schemeClr>
                </a:solidFill>
              </a:rPr>
              <a:t>注意：</a:t>
            </a:r>
            <a:endParaRPr lang="zh-CN" altLang="en-US" dirty="0">
              <a:solidFill>
                <a:schemeClr val="bg1">
                  <a:lumMod val="50000"/>
                </a:schemeClr>
              </a:solidFill>
            </a:endParaRPr>
          </a:p>
        </p:txBody>
      </p:sp>
      <p:sp>
        <p:nvSpPr>
          <p:cNvPr id="44" name="矩形 43"/>
          <p:cNvSpPr/>
          <p:nvPr/>
        </p:nvSpPr>
        <p:spPr>
          <a:xfrm>
            <a:off x="421092" y="5530257"/>
            <a:ext cx="3642985" cy="646331"/>
          </a:xfrm>
          <a:prstGeom prst="rect">
            <a:avLst/>
          </a:prstGeom>
        </p:spPr>
        <p:txBody>
          <a:bodyPr wrap="none">
            <a:spAutoFit/>
          </a:bodyPr>
          <a:lstStyle/>
          <a:p>
            <a:r>
              <a:rPr lang="zh-CN" altLang="en-US" dirty="0">
                <a:solidFill>
                  <a:schemeClr val="bg1">
                    <a:lumMod val="50000"/>
                  </a:schemeClr>
                </a:solidFill>
              </a:rPr>
              <a:t>更多免费商用字体</a:t>
            </a:r>
            <a:endParaRPr lang="en-US" altLang="zh-CN" dirty="0">
              <a:solidFill>
                <a:schemeClr val="bg1">
                  <a:lumMod val="50000"/>
                </a:schemeClr>
              </a:solidFill>
            </a:endParaRPr>
          </a:p>
          <a:p>
            <a:r>
              <a:rPr lang="zh-CN" altLang="en-US" dirty="0">
                <a:solidFill>
                  <a:schemeClr val="bg1">
                    <a:lumMod val="50000"/>
                  </a:schemeClr>
                </a:solidFill>
              </a:rPr>
              <a:t>https://jbox.sjtu.edu.cn/l/WuCIHQ </a:t>
            </a:r>
            <a:endParaRPr lang="zh-CN" altLang="en-US" dirty="0">
              <a:solidFill>
                <a:schemeClr val="bg1">
                  <a:lumMod val="50000"/>
                </a:schemeClr>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endParaRPr lang="zh-CN" altLang="en-US"/>
          </a:p>
        </p:txBody>
      </p:sp>
      <p:sp>
        <p:nvSpPr>
          <p:cNvPr id="3" name="文本占位符 2"/>
          <p:cNvSpPr>
            <a:spLocks noGrp="1"/>
          </p:cNvSpPr>
          <p:nvPr>
            <p:ph type="body" sz="quarter" idx="13"/>
          </p:nvPr>
        </p:nvSpPr>
        <p:spPr/>
        <p:txBody>
          <a:bodyPr/>
          <a:lstStyle/>
          <a:p>
            <a:endParaRPr lang="zh-CN" altLang="en-US"/>
          </a:p>
        </p:txBody>
      </p:sp>
      <p:sp>
        <p:nvSpPr>
          <p:cNvPr id="4" name="文本占位符 3"/>
          <p:cNvSpPr>
            <a:spLocks noGrp="1"/>
          </p:cNvSpPr>
          <p:nvPr>
            <p:ph type="body" sz="quarter" idx="14"/>
          </p:nvPr>
        </p:nvSpPr>
        <p:spPr/>
        <p:txBody>
          <a:bodyPr/>
          <a:lstStyle/>
          <a:p>
            <a:r>
              <a:rPr lang="zh-CN" altLang="en-US" dirty="0"/>
              <a:t>图标</a:t>
            </a:r>
            <a:endParaRPr lang="zh-CN" altLang="en-US" dirty="0"/>
          </a:p>
        </p:txBody>
      </p:sp>
      <p:sp>
        <p:nvSpPr>
          <p:cNvPr id="9" name="Freeform 5"/>
          <p:cNvSpPr>
            <a:spLocks noEditPoints="1"/>
          </p:cNvSpPr>
          <p:nvPr/>
        </p:nvSpPr>
        <p:spPr bwMode="auto">
          <a:xfrm>
            <a:off x="3438525" y="1682750"/>
            <a:ext cx="477838" cy="566738"/>
          </a:xfrm>
          <a:custGeom>
            <a:avLst/>
            <a:gdLst>
              <a:gd name="T0" fmla="*/ 301 w 301"/>
              <a:gd name="T1" fmla="*/ 68 h 357"/>
              <a:gd name="T2" fmla="*/ 233 w 301"/>
              <a:gd name="T3" fmla="*/ 0 h 357"/>
              <a:gd name="T4" fmla="*/ 82 w 301"/>
              <a:gd name="T5" fmla="*/ 0 h 357"/>
              <a:gd name="T6" fmla="*/ 82 w 301"/>
              <a:gd name="T7" fmla="*/ 55 h 357"/>
              <a:gd name="T8" fmla="*/ 0 w 301"/>
              <a:gd name="T9" fmla="*/ 55 h 357"/>
              <a:gd name="T10" fmla="*/ 0 w 301"/>
              <a:gd name="T11" fmla="*/ 357 h 357"/>
              <a:gd name="T12" fmla="*/ 219 w 301"/>
              <a:gd name="T13" fmla="*/ 357 h 357"/>
              <a:gd name="T14" fmla="*/ 219 w 301"/>
              <a:gd name="T15" fmla="*/ 302 h 357"/>
              <a:gd name="T16" fmla="*/ 301 w 301"/>
              <a:gd name="T17" fmla="*/ 302 h 357"/>
              <a:gd name="T18" fmla="*/ 301 w 301"/>
              <a:gd name="T19" fmla="*/ 68 h 357"/>
              <a:gd name="T20" fmla="*/ 233 w 301"/>
              <a:gd name="T21" fmla="*/ 20 h 357"/>
              <a:gd name="T22" fmla="*/ 282 w 301"/>
              <a:gd name="T23" fmla="*/ 68 h 357"/>
              <a:gd name="T24" fmla="*/ 233 w 301"/>
              <a:gd name="T25" fmla="*/ 68 h 357"/>
              <a:gd name="T26" fmla="*/ 233 w 301"/>
              <a:gd name="T27" fmla="*/ 20 h 357"/>
              <a:gd name="T28" fmla="*/ 13 w 301"/>
              <a:gd name="T29" fmla="*/ 343 h 357"/>
              <a:gd name="T30" fmla="*/ 13 w 301"/>
              <a:gd name="T31" fmla="*/ 68 h 357"/>
              <a:gd name="T32" fmla="*/ 137 w 301"/>
              <a:gd name="T33" fmla="*/ 68 h 357"/>
              <a:gd name="T34" fmla="*/ 137 w 301"/>
              <a:gd name="T35" fmla="*/ 137 h 357"/>
              <a:gd name="T36" fmla="*/ 205 w 301"/>
              <a:gd name="T37" fmla="*/ 137 h 357"/>
              <a:gd name="T38" fmla="*/ 205 w 301"/>
              <a:gd name="T39" fmla="*/ 343 h 357"/>
              <a:gd name="T40" fmla="*/ 13 w 301"/>
              <a:gd name="T41" fmla="*/ 343 h 357"/>
              <a:gd name="T42" fmla="*/ 150 w 301"/>
              <a:gd name="T43" fmla="*/ 75 h 357"/>
              <a:gd name="T44" fmla="*/ 200 w 301"/>
              <a:gd name="T45" fmla="*/ 123 h 357"/>
              <a:gd name="T46" fmla="*/ 150 w 301"/>
              <a:gd name="T47" fmla="*/ 123 h 357"/>
              <a:gd name="T48" fmla="*/ 150 w 301"/>
              <a:gd name="T49" fmla="*/ 75 h 357"/>
              <a:gd name="T50" fmla="*/ 219 w 301"/>
              <a:gd name="T51" fmla="*/ 288 h 357"/>
              <a:gd name="T52" fmla="*/ 219 w 301"/>
              <a:gd name="T53" fmla="*/ 123 h 357"/>
              <a:gd name="T54" fmla="*/ 150 w 301"/>
              <a:gd name="T55" fmla="*/ 55 h 357"/>
              <a:gd name="T56" fmla="*/ 96 w 301"/>
              <a:gd name="T57" fmla="*/ 55 h 357"/>
              <a:gd name="T58" fmla="*/ 96 w 301"/>
              <a:gd name="T59" fmla="*/ 13 h 357"/>
              <a:gd name="T60" fmla="*/ 219 w 301"/>
              <a:gd name="T61" fmla="*/ 13 h 357"/>
              <a:gd name="T62" fmla="*/ 219 w 301"/>
              <a:gd name="T63" fmla="*/ 82 h 357"/>
              <a:gd name="T64" fmla="*/ 287 w 301"/>
              <a:gd name="T65" fmla="*/ 82 h 357"/>
              <a:gd name="T66" fmla="*/ 287 w 301"/>
              <a:gd name="T67" fmla="*/ 288 h 357"/>
              <a:gd name="T68" fmla="*/ 219 w 301"/>
              <a:gd name="T69" fmla="*/ 28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1" h="357">
                <a:moveTo>
                  <a:pt x="301" y="68"/>
                </a:moveTo>
                <a:lnTo>
                  <a:pt x="233" y="0"/>
                </a:lnTo>
                <a:lnTo>
                  <a:pt x="82" y="0"/>
                </a:lnTo>
                <a:lnTo>
                  <a:pt x="82" y="55"/>
                </a:lnTo>
                <a:lnTo>
                  <a:pt x="0" y="55"/>
                </a:lnTo>
                <a:lnTo>
                  <a:pt x="0" y="357"/>
                </a:lnTo>
                <a:lnTo>
                  <a:pt x="219" y="357"/>
                </a:lnTo>
                <a:lnTo>
                  <a:pt x="219" y="302"/>
                </a:lnTo>
                <a:lnTo>
                  <a:pt x="301" y="302"/>
                </a:lnTo>
                <a:lnTo>
                  <a:pt x="301" y="68"/>
                </a:lnTo>
                <a:close/>
                <a:moveTo>
                  <a:pt x="233" y="20"/>
                </a:moveTo>
                <a:lnTo>
                  <a:pt x="282" y="68"/>
                </a:lnTo>
                <a:lnTo>
                  <a:pt x="233" y="68"/>
                </a:lnTo>
                <a:lnTo>
                  <a:pt x="233" y="20"/>
                </a:lnTo>
                <a:close/>
                <a:moveTo>
                  <a:pt x="13" y="343"/>
                </a:moveTo>
                <a:lnTo>
                  <a:pt x="13" y="68"/>
                </a:lnTo>
                <a:lnTo>
                  <a:pt x="137" y="68"/>
                </a:lnTo>
                <a:lnTo>
                  <a:pt x="137" y="137"/>
                </a:lnTo>
                <a:lnTo>
                  <a:pt x="205" y="137"/>
                </a:lnTo>
                <a:lnTo>
                  <a:pt x="205" y="343"/>
                </a:lnTo>
                <a:lnTo>
                  <a:pt x="13" y="343"/>
                </a:lnTo>
                <a:close/>
                <a:moveTo>
                  <a:pt x="150" y="75"/>
                </a:moveTo>
                <a:lnTo>
                  <a:pt x="200" y="123"/>
                </a:lnTo>
                <a:lnTo>
                  <a:pt x="150" y="123"/>
                </a:lnTo>
                <a:lnTo>
                  <a:pt x="150" y="75"/>
                </a:lnTo>
                <a:close/>
                <a:moveTo>
                  <a:pt x="219" y="288"/>
                </a:moveTo>
                <a:lnTo>
                  <a:pt x="219" y="123"/>
                </a:lnTo>
                <a:lnTo>
                  <a:pt x="150" y="55"/>
                </a:lnTo>
                <a:lnTo>
                  <a:pt x="96" y="55"/>
                </a:lnTo>
                <a:lnTo>
                  <a:pt x="96" y="13"/>
                </a:lnTo>
                <a:lnTo>
                  <a:pt x="219" y="13"/>
                </a:lnTo>
                <a:lnTo>
                  <a:pt x="219" y="82"/>
                </a:lnTo>
                <a:lnTo>
                  <a:pt x="287" y="82"/>
                </a:lnTo>
                <a:lnTo>
                  <a:pt x="287" y="288"/>
                </a:lnTo>
                <a:lnTo>
                  <a:pt x="219" y="288"/>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6"/>
          <p:cNvSpPr/>
          <p:nvPr/>
        </p:nvSpPr>
        <p:spPr bwMode="auto">
          <a:xfrm>
            <a:off x="4546600" y="1714500"/>
            <a:ext cx="220663" cy="387350"/>
          </a:xfrm>
          <a:custGeom>
            <a:avLst/>
            <a:gdLst>
              <a:gd name="T0" fmla="*/ 9 w 139"/>
              <a:gd name="T1" fmla="*/ 163 h 244"/>
              <a:gd name="T2" fmla="*/ 0 w 139"/>
              <a:gd name="T3" fmla="*/ 174 h 244"/>
              <a:gd name="T4" fmla="*/ 69 w 139"/>
              <a:gd name="T5" fmla="*/ 244 h 244"/>
              <a:gd name="T6" fmla="*/ 139 w 139"/>
              <a:gd name="T7" fmla="*/ 174 h 244"/>
              <a:gd name="T8" fmla="*/ 129 w 139"/>
              <a:gd name="T9" fmla="*/ 163 h 244"/>
              <a:gd name="T10" fmla="*/ 76 w 139"/>
              <a:gd name="T11" fmla="*/ 217 h 244"/>
              <a:gd name="T12" fmla="*/ 76 w 139"/>
              <a:gd name="T13" fmla="*/ 0 h 244"/>
              <a:gd name="T14" fmla="*/ 62 w 139"/>
              <a:gd name="T15" fmla="*/ 0 h 244"/>
              <a:gd name="T16" fmla="*/ 62 w 139"/>
              <a:gd name="T17" fmla="*/ 217 h 244"/>
              <a:gd name="T18" fmla="*/ 9 w 139"/>
              <a:gd name="T19" fmla="*/ 16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244">
                <a:moveTo>
                  <a:pt x="9" y="163"/>
                </a:moveTo>
                <a:lnTo>
                  <a:pt x="0" y="174"/>
                </a:lnTo>
                <a:lnTo>
                  <a:pt x="69" y="244"/>
                </a:lnTo>
                <a:lnTo>
                  <a:pt x="139" y="174"/>
                </a:lnTo>
                <a:lnTo>
                  <a:pt x="129" y="163"/>
                </a:lnTo>
                <a:lnTo>
                  <a:pt x="76" y="217"/>
                </a:lnTo>
                <a:lnTo>
                  <a:pt x="76" y="0"/>
                </a:lnTo>
                <a:lnTo>
                  <a:pt x="62" y="0"/>
                </a:lnTo>
                <a:lnTo>
                  <a:pt x="62" y="217"/>
                </a:lnTo>
                <a:lnTo>
                  <a:pt x="9" y="163"/>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7"/>
          <p:cNvSpPr/>
          <p:nvPr/>
        </p:nvSpPr>
        <p:spPr bwMode="auto">
          <a:xfrm>
            <a:off x="4438650" y="1824038"/>
            <a:ext cx="434975" cy="414338"/>
          </a:xfrm>
          <a:custGeom>
            <a:avLst/>
            <a:gdLst>
              <a:gd name="T0" fmla="*/ 171 w 274"/>
              <a:gd name="T1" fmla="*/ 0 h 261"/>
              <a:gd name="T2" fmla="*/ 171 w 274"/>
              <a:gd name="T3" fmla="*/ 14 h 261"/>
              <a:gd name="T4" fmla="*/ 260 w 274"/>
              <a:gd name="T5" fmla="*/ 14 h 261"/>
              <a:gd name="T6" fmla="*/ 260 w 274"/>
              <a:gd name="T7" fmla="*/ 247 h 261"/>
              <a:gd name="T8" fmla="*/ 13 w 274"/>
              <a:gd name="T9" fmla="*/ 247 h 261"/>
              <a:gd name="T10" fmla="*/ 13 w 274"/>
              <a:gd name="T11" fmla="*/ 14 h 261"/>
              <a:gd name="T12" fmla="*/ 102 w 274"/>
              <a:gd name="T13" fmla="*/ 14 h 261"/>
              <a:gd name="T14" fmla="*/ 102 w 274"/>
              <a:gd name="T15" fmla="*/ 0 h 261"/>
              <a:gd name="T16" fmla="*/ 0 w 274"/>
              <a:gd name="T17" fmla="*/ 0 h 261"/>
              <a:gd name="T18" fmla="*/ 0 w 274"/>
              <a:gd name="T19" fmla="*/ 261 h 261"/>
              <a:gd name="T20" fmla="*/ 274 w 274"/>
              <a:gd name="T21" fmla="*/ 261 h 261"/>
              <a:gd name="T22" fmla="*/ 274 w 274"/>
              <a:gd name="T23" fmla="*/ 0 h 261"/>
              <a:gd name="T24" fmla="*/ 171 w 274"/>
              <a:gd name="T25"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261">
                <a:moveTo>
                  <a:pt x="171" y="0"/>
                </a:moveTo>
                <a:lnTo>
                  <a:pt x="171" y="14"/>
                </a:lnTo>
                <a:lnTo>
                  <a:pt x="260" y="14"/>
                </a:lnTo>
                <a:lnTo>
                  <a:pt x="260" y="247"/>
                </a:lnTo>
                <a:lnTo>
                  <a:pt x="13" y="247"/>
                </a:lnTo>
                <a:lnTo>
                  <a:pt x="13" y="14"/>
                </a:lnTo>
                <a:lnTo>
                  <a:pt x="102" y="14"/>
                </a:lnTo>
                <a:lnTo>
                  <a:pt x="102" y="0"/>
                </a:lnTo>
                <a:lnTo>
                  <a:pt x="0" y="0"/>
                </a:lnTo>
                <a:lnTo>
                  <a:pt x="0" y="261"/>
                </a:lnTo>
                <a:lnTo>
                  <a:pt x="274" y="261"/>
                </a:lnTo>
                <a:lnTo>
                  <a:pt x="274" y="0"/>
                </a:lnTo>
                <a:lnTo>
                  <a:pt x="171"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8"/>
          <p:cNvSpPr/>
          <p:nvPr/>
        </p:nvSpPr>
        <p:spPr bwMode="auto">
          <a:xfrm>
            <a:off x="5524500" y="1839913"/>
            <a:ext cx="220663" cy="387350"/>
          </a:xfrm>
          <a:custGeom>
            <a:avLst/>
            <a:gdLst>
              <a:gd name="T0" fmla="*/ 129 w 139"/>
              <a:gd name="T1" fmla="*/ 81 h 244"/>
              <a:gd name="T2" fmla="*/ 139 w 139"/>
              <a:gd name="T3" fmla="*/ 71 h 244"/>
              <a:gd name="T4" fmla="*/ 69 w 139"/>
              <a:gd name="T5" fmla="*/ 0 h 244"/>
              <a:gd name="T6" fmla="*/ 0 w 139"/>
              <a:gd name="T7" fmla="*/ 71 h 244"/>
              <a:gd name="T8" fmla="*/ 9 w 139"/>
              <a:gd name="T9" fmla="*/ 81 h 244"/>
              <a:gd name="T10" fmla="*/ 62 w 139"/>
              <a:gd name="T11" fmla="*/ 28 h 244"/>
              <a:gd name="T12" fmla="*/ 62 w 139"/>
              <a:gd name="T13" fmla="*/ 244 h 244"/>
              <a:gd name="T14" fmla="*/ 76 w 139"/>
              <a:gd name="T15" fmla="*/ 244 h 244"/>
              <a:gd name="T16" fmla="*/ 76 w 139"/>
              <a:gd name="T17" fmla="*/ 28 h 244"/>
              <a:gd name="T18" fmla="*/ 129 w 139"/>
              <a:gd name="T19" fmla="*/ 81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244">
                <a:moveTo>
                  <a:pt x="129" y="81"/>
                </a:moveTo>
                <a:lnTo>
                  <a:pt x="139" y="71"/>
                </a:lnTo>
                <a:lnTo>
                  <a:pt x="69" y="0"/>
                </a:lnTo>
                <a:lnTo>
                  <a:pt x="0" y="71"/>
                </a:lnTo>
                <a:lnTo>
                  <a:pt x="9" y="81"/>
                </a:lnTo>
                <a:lnTo>
                  <a:pt x="62" y="28"/>
                </a:lnTo>
                <a:lnTo>
                  <a:pt x="62" y="244"/>
                </a:lnTo>
                <a:lnTo>
                  <a:pt x="76" y="244"/>
                </a:lnTo>
                <a:lnTo>
                  <a:pt x="76" y="28"/>
                </a:lnTo>
                <a:lnTo>
                  <a:pt x="129" y="81"/>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
          <p:cNvSpPr/>
          <p:nvPr/>
        </p:nvSpPr>
        <p:spPr bwMode="auto">
          <a:xfrm>
            <a:off x="5416550" y="1703388"/>
            <a:ext cx="434975" cy="414338"/>
          </a:xfrm>
          <a:custGeom>
            <a:avLst/>
            <a:gdLst>
              <a:gd name="T0" fmla="*/ 103 w 274"/>
              <a:gd name="T1" fmla="*/ 261 h 261"/>
              <a:gd name="T2" fmla="*/ 103 w 274"/>
              <a:gd name="T3" fmla="*/ 248 h 261"/>
              <a:gd name="T4" fmla="*/ 14 w 274"/>
              <a:gd name="T5" fmla="*/ 248 h 261"/>
              <a:gd name="T6" fmla="*/ 14 w 274"/>
              <a:gd name="T7" fmla="*/ 14 h 261"/>
              <a:gd name="T8" fmla="*/ 260 w 274"/>
              <a:gd name="T9" fmla="*/ 14 h 261"/>
              <a:gd name="T10" fmla="*/ 260 w 274"/>
              <a:gd name="T11" fmla="*/ 248 h 261"/>
              <a:gd name="T12" fmla="*/ 171 w 274"/>
              <a:gd name="T13" fmla="*/ 248 h 261"/>
              <a:gd name="T14" fmla="*/ 171 w 274"/>
              <a:gd name="T15" fmla="*/ 261 h 261"/>
              <a:gd name="T16" fmla="*/ 274 w 274"/>
              <a:gd name="T17" fmla="*/ 261 h 261"/>
              <a:gd name="T18" fmla="*/ 274 w 274"/>
              <a:gd name="T19" fmla="*/ 0 h 261"/>
              <a:gd name="T20" fmla="*/ 0 w 274"/>
              <a:gd name="T21" fmla="*/ 0 h 261"/>
              <a:gd name="T22" fmla="*/ 0 w 274"/>
              <a:gd name="T23" fmla="*/ 261 h 261"/>
              <a:gd name="T24" fmla="*/ 103 w 274"/>
              <a:gd name="T25"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261">
                <a:moveTo>
                  <a:pt x="103" y="261"/>
                </a:moveTo>
                <a:lnTo>
                  <a:pt x="103" y="248"/>
                </a:lnTo>
                <a:lnTo>
                  <a:pt x="14" y="248"/>
                </a:lnTo>
                <a:lnTo>
                  <a:pt x="14" y="14"/>
                </a:lnTo>
                <a:lnTo>
                  <a:pt x="260" y="14"/>
                </a:lnTo>
                <a:lnTo>
                  <a:pt x="260" y="248"/>
                </a:lnTo>
                <a:lnTo>
                  <a:pt x="171" y="248"/>
                </a:lnTo>
                <a:lnTo>
                  <a:pt x="171" y="261"/>
                </a:lnTo>
                <a:lnTo>
                  <a:pt x="274" y="261"/>
                </a:lnTo>
                <a:lnTo>
                  <a:pt x="274" y="0"/>
                </a:lnTo>
                <a:lnTo>
                  <a:pt x="0" y="0"/>
                </a:lnTo>
                <a:lnTo>
                  <a:pt x="0" y="261"/>
                </a:lnTo>
                <a:lnTo>
                  <a:pt x="103" y="261"/>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0"/>
          <p:cNvSpPr>
            <a:spLocks noEditPoints="1"/>
          </p:cNvSpPr>
          <p:nvPr/>
        </p:nvSpPr>
        <p:spPr bwMode="auto">
          <a:xfrm>
            <a:off x="8278812" y="2676525"/>
            <a:ext cx="585788" cy="555625"/>
          </a:xfrm>
          <a:custGeom>
            <a:avLst/>
            <a:gdLst>
              <a:gd name="T0" fmla="*/ 227 w 369"/>
              <a:gd name="T1" fmla="*/ 134 h 350"/>
              <a:gd name="T2" fmla="*/ 184 w 369"/>
              <a:gd name="T3" fmla="*/ 0 h 350"/>
              <a:gd name="T4" fmla="*/ 140 w 369"/>
              <a:gd name="T5" fmla="*/ 134 h 350"/>
              <a:gd name="T6" fmla="*/ 0 w 369"/>
              <a:gd name="T7" fmla="*/ 134 h 350"/>
              <a:gd name="T8" fmla="*/ 113 w 369"/>
              <a:gd name="T9" fmla="*/ 217 h 350"/>
              <a:gd name="T10" fmla="*/ 70 w 369"/>
              <a:gd name="T11" fmla="*/ 350 h 350"/>
              <a:gd name="T12" fmla="*/ 184 w 369"/>
              <a:gd name="T13" fmla="*/ 266 h 350"/>
              <a:gd name="T14" fmla="*/ 297 w 369"/>
              <a:gd name="T15" fmla="*/ 350 h 350"/>
              <a:gd name="T16" fmla="*/ 255 w 369"/>
              <a:gd name="T17" fmla="*/ 217 h 350"/>
              <a:gd name="T18" fmla="*/ 369 w 369"/>
              <a:gd name="T19" fmla="*/ 134 h 350"/>
              <a:gd name="T20" fmla="*/ 227 w 369"/>
              <a:gd name="T21" fmla="*/ 134 h 350"/>
              <a:gd name="T22" fmla="*/ 241 w 369"/>
              <a:gd name="T23" fmla="*/ 220 h 350"/>
              <a:gd name="T24" fmla="*/ 272 w 369"/>
              <a:gd name="T25" fmla="*/ 314 h 350"/>
              <a:gd name="T26" fmla="*/ 191 w 369"/>
              <a:gd name="T27" fmla="*/ 256 h 350"/>
              <a:gd name="T28" fmla="*/ 184 w 369"/>
              <a:gd name="T29" fmla="*/ 249 h 350"/>
              <a:gd name="T30" fmla="*/ 176 w 369"/>
              <a:gd name="T31" fmla="*/ 256 h 350"/>
              <a:gd name="T32" fmla="*/ 95 w 369"/>
              <a:gd name="T33" fmla="*/ 314 h 350"/>
              <a:gd name="T34" fmla="*/ 126 w 369"/>
              <a:gd name="T35" fmla="*/ 220 h 350"/>
              <a:gd name="T36" fmla="*/ 130 w 369"/>
              <a:gd name="T37" fmla="*/ 211 h 350"/>
              <a:gd name="T38" fmla="*/ 121 w 369"/>
              <a:gd name="T39" fmla="*/ 205 h 350"/>
              <a:gd name="T40" fmla="*/ 41 w 369"/>
              <a:gd name="T41" fmla="*/ 148 h 350"/>
              <a:gd name="T42" fmla="*/ 140 w 369"/>
              <a:gd name="T43" fmla="*/ 148 h 350"/>
              <a:gd name="T44" fmla="*/ 150 w 369"/>
              <a:gd name="T45" fmla="*/ 148 h 350"/>
              <a:gd name="T46" fmla="*/ 154 w 369"/>
              <a:gd name="T47" fmla="*/ 138 h 350"/>
              <a:gd name="T48" fmla="*/ 184 w 369"/>
              <a:gd name="T49" fmla="*/ 43 h 350"/>
              <a:gd name="T50" fmla="*/ 214 w 369"/>
              <a:gd name="T51" fmla="*/ 138 h 350"/>
              <a:gd name="T52" fmla="*/ 217 w 369"/>
              <a:gd name="T53" fmla="*/ 148 h 350"/>
              <a:gd name="T54" fmla="*/ 227 w 369"/>
              <a:gd name="T55" fmla="*/ 148 h 350"/>
              <a:gd name="T56" fmla="*/ 327 w 369"/>
              <a:gd name="T57" fmla="*/ 148 h 350"/>
              <a:gd name="T58" fmla="*/ 246 w 369"/>
              <a:gd name="T59" fmla="*/ 205 h 350"/>
              <a:gd name="T60" fmla="*/ 238 w 369"/>
              <a:gd name="T61" fmla="*/ 211 h 350"/>
              <a:gd name="T62" fmla="*/ 241 w 369"/>
              <a:gd name="T63"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9" h="350">
                <a:moveTo>
                  <a:pt x="227" y="134"/>
                </a:moveTo>
                <a:lnTo>
                  <a:pt x="184" y="0"/>
                </a:lnTo>
                <a:lnTo>
                  <a:pt x="140" y="134"/>
                </a:lnTo>
                <a:lnTo>
                  <a:pt x="0" y="134"/>
                </a:lnTo>
                <a:lnTo>
                  <a:pt x="113" y="217"/>
                </a:lnTo>
                <a:lnTo>
                  <a:pt x="70" y="350"/>
                </a:lnTo>
                <a:lnTo>
                  <a:pt x="184" y="266"/>
                </a:lnTo>
                <a:lnTo>
                  <a:pt x="297" y="350"/>
                </a:lnTo>
                <a:lnTo>
                  <a:pt x="255" y="217"/>
                </a:lnTo>
                <a:lnTo>
                  <a:pt x="369" y="134"/>
                </a:lnTo>
                <a:lnTo>
                  <a:pt x="227" y="134"/>
                </a:lnTo>
                <a:close/>
                <a:moveTo>
                  <a:pt x="241" y="220"/>
                </a:moveTo>
                <a:lnTo>
                  <a:pt x="272" y="314"/>
                </a:lnTo>
                <a:lnTo>
                  <a:pt x="191" y="256"/>
                </a:lnTo>
                <a:lnTo>
                  <a:pt x="184" y="249"/>
                </a:lnTo>
                <a:lnTo>
                  <a:pt x="176" y="256"/>
                </a:lnTo>
                <a:lnTo>
                  <a:pt x="95" y="314"/>
                </a:lnTo>
                <a:lnTo>
                  <a:pt x="126" y="220"/>
                </a:lnTo>
                <a:lnTo>
                  <a:pt x="130" y="211"/>
                </a:lnTo>
                <a:lnTo>
                  <a:pt x="121" y="205"/>
                </a:lnTo>
                <a:lnTo>
                  <a:pt x="41" y="148"/>
                </a:lnTo>
                <a:lnTo>
                  <a:pt x="140" y="148"/>
                </a:lnTo>
                <a:lnTo>
                  <a:pt x="150" y="148"/>
                </a:lnTo>
                <a:lnTo>
                  <a:pt x="154" y="138"/>
                </a:lnTo>
                <a:lnTo>
                  <a:pt x="184" y="43"/>
                </a:lnTo>
                <a:lnTo>
                  <a:pt x="214" y="138"/>
                </a:lnTo>
                <a:lnTo>
                  <a:pt x="217" y="148"/>
                </a:lnTo>
                <a:lnTo>
                  <a:pt x="227" y="148"/>
                </a:lnTo>
                <a:lnTo>
                  <a:pt x="327" y="148"/>
                </a:lnTo>
                <a:lnTo>
                  <a:pt x="246" y="205"/>
                </a:lnTo>
                <a:lnTo>
                  <a:pt x="238" y="211"/>
                </a:lnTo>
                <a:lnTo>
                  <a:pt x="241" y="22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1"/>
          <p:cNvSpPr>
            <a:spLocks noEditPoints="1"/>
          </p:cNvSpPr>
          <p:nvPr/>
        </p:nvSpPr>
        <p:spPr bwMode="auto">
          <a:xfrm>
            <a:off x="6340475" y="1714500"/>
            <a:ext cx="542925" cy="501650"/>
          </a:xfrm>
          <a:custGeom>
            <a:avLst/>
            <a:gdLst>
              <a:gd name="T0" fmla="*/ 184 w 200"/>
              <a:gd name="T1" fmla="*/ 0 h 184"/>
              <a:gd name="T2" fmla="*/ 112 w 200"/>
              <a:gd name="T3" fmla="*/ 0 h 184"/>
              <a:gd name="T4" fmla="*/ 100 w 200"/>
              <a:gd name="T5" fmla="*/ 6 h 184"/>
              <a:gd name="T6" fmla="*/ 88 w 200"/>
              <a:gd name="T7" fmla="*/ 0 h 184"/>
              <a:gd name="T8" fmla="*/ 16 w 200"/>
              <a:gd name="T9" fmla="*/ 0 h 184"/>
              <a:gd name="T10" fmla="*/ 0 w 200"/>
              <a:gd name="T11" fmla="*/ 16 h 184"/>
              <a:gd name="T12" fmla="*/ 0 w 200"/>
              <a:gd name="T13" fmla="*/ 152 h 184"/>
              <a:gd name="T14" fmla="*/ 16 w 200"/>
              <a:gd name="T15" fmla="*/ 168 h 184"/>
              <a:gd name="T16" fmla="*/ 88 w 200"/>
              <a:gd name="T17" fmla="*/ 168 h 184"/>
              <a:gd name="T18" fmla="*/ 89 w 200"/>
              <a:gd name="T19" fmla="*/ 168 h 184"/>
              <a:gd name="T20" fmla="*/ 96 w 200"/>
              <a:gd name="T21" fmla="*/ 176 h 184"/>
              <a:gd name="T22" fmla="*/ 96 w 200"/>
              <a:gd name="T23" fmla="*/ 184 h 184"/>
              <a:gd name="T24" fmla="*/ 104 w 200"/>
              <a:gd name="T25" fmla="*/ 184 h 184"/>
              <a:gd name="T26" fmla="*/ 104 w 200"/>
              <a:gd name="T27" fmla="*/ 180 h 184"/>
              <a:gd name="T28" fmla="*/ 105 w 200"/>
              <a:gd name="T29" fmla="*/ 180 h 184"/>
              <a:gd name="T30" fmla="*/ 105 w 200"/>
              <a:gd name="T31" fmla="*/ 176 h 184"/>
              <a:gd name="T32" fmla="*/ 112 w 200"/>
              <a:gd name="T33" fmla="*/ 168 h 184"/>
              <a:gd name="T34" fmla="*/ 112 w 200"/>
              <a:gd name="T35" fmla="*/ 168 h 184"/>
              <a:gd name="T36" fmla="*/ 184 w 200"/>
              <a:gd name="T37" fmla="*/ 168 h 184"/>
              <a:gd name="T38" fmla="*/ 200 w 200"/>
              <a:gd name="T39" fmla="*/ 152 h 184"/>
              <a:gd name="T40" fmla="*/ 200 w 200"/>
              <a:gd name="T41" fmla="*/ 16 h 184"/>
              <a:gd name="T42" fmla="*/ 184 w 200"/>
              <a:gd name="T43" fmla="*/ 0 h 184"/>
              <a:gd name="T44" fmla="*/ 8 w 200"/>
              <a:gd name="T45" fmla="*/ 152 h 184"/>
              <a:gd name="T46" fmla="*/ 8 w 200"/>
              <a:gd name="T47" fmla="*/ 16 h 184"/>
              <a:gd name="T48" fmla="*/ 16 w 200"/>
              <a:gd name="T49" fmla="*/ 8 h 184"/>
              <a:gd name="T50" fmla="*/ 88 w 200"/>
              <a:gd name="T51" fmla="*/ 8 h 184"/>
              <a:gd name="T52" fmla="*/ 96 w 200"/>
              <a:gd name="T53" fmla="*/ 16 h 184"/>
              <a:gd name="T54" fmla="*/ 96 w 200"/>
              <a:gd name="T55" fmla="*/ 152 h 184"/>
              <a:gd name="T56" fmla="*/ 88 w 200"/>
              <a:gd name="T57" fmla="*/ 160 h 184"/>
              <a:gd name="T58" fmla="*/ 16 w 200"/>
              <a:gd name="T59" fmla="*/ 160 h 184"/>
              <a:gd name="T60" fmla="*/ 8 w 200"/>
              <a:gd name="T61" fmla="*/ 152 h 184"/>
              <a:gd name="T62" fmla="*/ 192 w 200"/>
              <a:gd name="T63" fmla="*/ 152 h 184"/>
              <a:gd name="T64" fmla="*/ 184 w 200"/>
              <a:gd name="T65" fmla="*/ 160 h 184"/>
              <a:gd name="T66" fmla="*/ 112 w 200"/>
              <a:gd name="T67" fmla="*/ 160 h 184"/>
              <a:gd name="T68" fmla="*/ 104 w 200"/>
              <a:gd name="T69" fmla="*/ 152 h 184"/>
              <a:gd name="T70" fmla="*/ 104 w 200"/>
              <a:gd name="T71" fmla="*/ 149 h 184"/>
              <a:gd name="T72" fmla="*/ 104 w 200"/>
              <a:gd name="T73" fmla="*/ 16 h 184"/>
              <a:gd name="T74" fmla="*/ 112 w 200"/>
              <a:gd name="T75" fmla="*/ 8 h 184"/>
              <a:gd name="T76" fmla="*/ 184 w 200"/>
              <a:gd name="T77" fmla="*/ 8 h 184"/>
              <a:gd name="T78" fmla="*/ 192 w 200"/>
              <a:gd name="T79" fmla="*/ 16 h 184"/>
              <a:gd name="T80" fmla="*/ 192 w 200"/>
              <a:gd name="T81" fmla="*/ 15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0" h="184">
                <a:moveTo>
                  <a:pt x="184" y="0"/>
                </a:moveTo>
                <a:cubicBezTo>
                  <a:pt x="112" y="0"/>
                  <a:pt x="112" y="0"/>
                  <a:pt x="112" y="0"/>
                </a:cubicBezTo>
                <a:cubicBezTo>
                  <a:pt x="108" y="0"/>
                  <a:pt x="103" y="3"/>
                  <a:pt x="100" y="6"/>
                </a:cubicBezTo>
                <a:cubicBezTo>
                  <a:pt x="98" y="3"/>
                  <a:pt x="93" y="0"/>
                  <a:pt x="88" y="0"/>
                </a:cubicBezTo>
                <a:cubicBezTo>
                  <a:pt x="16" y="0"/>
                  <a:pt x="16" y="0"/>
                  <a:pt x="16" y="0"/>
                </a:cubicBezTo>
                <a:cubicBezTo>
                  <a:pt x="8" y="0"/>
                  <a:pt x="0" y="8"/>
                  <a:pt x="0" y="16"/>
                </a:cubicBezTo>
                <a:cubicBezTo>
                  <a:pt x="0" y="152"/>
                  <a:pt x="0" y="152"/>
                  <a:pt x="0" y="152"/>
                </a:cubicBezTo>
                <a:cubicBezTo>
                  <a:pt x="0" y="161"/>
                  <a:pt x="8" y="168"/>
                  <a:pt x="16" y="168"/>
                </a:cubicBezTo>
                <a:cubicBezTo>
                  <a:pt x="88" y="168"/>
                  <a:pt x="88" y="168"/>
                  <a:pt x="88" y="168"/>
                </a:cubicBezTo>
                <a:cubicBezTo>
                  <a:pt x="89" y="168"/>
                  <a:pt x="89" y="168"/>
                  <a:pt x="89" y="168"/>
                </a:cubicBezTo>
                <a:cubicBezTo>
                  <a:pt x="93" y="168"/>
                  <a:pt x="96" y="172"/>
                  <a:pt x="96" y="176"/>
                </a:cubicBezTo>
                <a:cubicBezTo>
                  <a:pt x="96" y="184"/>
                  <a:pt x="96" y="184"/>
                  <a:pt x="96" y="184"/>
                </a:cubicBezTo>
                <a:cubicBezTo>
                  <a:pt x="104" y="184"/>
                  <a:pt x="104" y="184"/>
                  <a:pt x="104" y="184"/>
                </a:cubicBezTo>
                <a:cubicBezTo>
                  <a:pt x="104" y="180"/>
                  <a:pt x="104" y="180"/>
                  <a:pt x="104" y="180"/>
                </a:cubicBezTo>
                <a:cubicBezTo>
                  <a:pt x="105" y="180"/>
                  <a:pt x="105" y="180"/>
                  <a:pt x="105" y="180"/>
                </a:cubicBezTo>
                <a:cubicBezTo>
                  <a:pt x="105" y="176"/>
                  <a:pt x="105" y="176"/>
                  <a:pt x="105" y="176"/>
                </a:cubicBezTo>
                <a:cubicBezTo>
                  <a:pt x="105" y="172"/>
                  <a:pt x="108" y="169"/>
                  <a:pt x="112" y="168"/>
                </a:cubicBezTo>
                <a:cubicBezTo>
                  <a:pt x="112" y="168"/>
                  <a:pt x="112" y="168"/>
                  <a:pt x="112" y="168"/>
                </a:cubicBezTo>
                <a:cubicBezTo>
                  <a:pt x="184" y="168"/>
                  <a:pt x="184" y="168"/>
                  <a:pt x="184" y="168"/>
                </a:cubicBezTo>
                <a:cubicBezTo>
                  <a:pt x="193" y="168"/>
                  <a:pt x="200" y="161"/>
                  <a:pt x="200" y="152"/>
                </a:cubicBezTo>
                <a:cubicBezTo>
                  <a:pt x="200" y="16"/>
                  <a:pt x="200" y="16"/>
                  <a:pt x="200" y="16"/>
                </a:cubicBezTo>
                <a:cubicBezTo>
                  <a:pt x="200" y="8"/>
                  <a:pt x="193" y="0"/>
                  <a:pt x="184" y="0"/>
                </a:cubicBezTo>
                <a:close/>
                <a:moveTo>
                  <a:pt x="8" y="152"/>
                </a:moveTo>
                <a:cubicBezTo>
                  <a:pt x="8" y="16"/>
                  <a:pt x="8" y="16"/>
                  <a:pt x="8" y="16"/>
                </a:cubicBezTo>
                <a:cubicBezTo>
                  <a:pt x="8" y="12"/>
                  <a:pt x="12" y="8"/>
                  <a:pt x="16" y="8"/>
                </a:cubicBezTo>
                <a:cubicBezTo>
                  <a:pt x="88" y="8"/>
                  <a:pt x="88" y="8"/>
                  <a:pt x="88" y="8"/>
                </a:cubicBezTo>
                <a:cubicBezTo>
                  <a:pt x="93" y="8"/>
                  <a:pt x="96" y="12"/>
                  <a:pt x="96" y="16"/>
                </a:cubicBezTo>
                <a:cubicBezTo>
                  <a:pt x="96" y="152"/>
                  <a:pt x="96" y="152"/>
                  <a:pt x="96" y="152"/>
                </a:cubicBezTo>
                <a:cubicBezTo>
                  <a:pt x="96" y="157"/>
                  <a:pt x="93" y="160"/>
                  <a:pt x="88" y="160"/>
                </a:cubicBezTo>
                <a:cubicBezTo>
                  <a:pt x="16" y="160"/>
                  <a:pt x="16" y="160"/>
                  <a:pt x="16" y="160"/>
                </a:cubicBezTo>
                <a:cubicBezTo>
                  <a:pt x="12" y="160"/>
                  <a:pt x="8" y="157"/>
                  <a:pt x="8" y="152"/>
                </a:cubicBezTo>
                <a:close/>
                <a:moveTo>
                  <a:pt x="192" y="152"/>
                </a:moveTo>
                <a:cubicBezTo>
                  <a:pt x="192" y="157"/>
                  <a:pt x="189" y="160"/>
                  <a:pt x="184" y="160"/>
                </a:cubicBezTo>
                <a:cubicBezTo>
                  <a:pt x="112" y="160"/>
                  <a:pt x="112" y="160"/>
                  <a:pt x="112" y="160"/>
                </a:cubicBezTo>
                <a:cubicBezTo>
                  <a:pt x="108" y="160"/>
                  <a:pt x="104" y="157"/>
                  <a:pt x="104" y="152"/>
                </a:cubicBezTo>
                <a:cubicBezTo>
                  <a:pt x="104" y="149"/>
                  <a:pt x="104" y="149"/>
                  <a:pt x="104" y="149"/>
                </a:cubicBezTo>
                <a:cubicBezTo>
                  <a:pt x="104" y="16"/>
                  <a:pt x="104" y="16"/>
                  <a:pt x="104" y="16"/>
                </a:cubicBezTo>
                <a:cubicBezTo>
                  <a:pt x="104" y="12"/>
                  <a:pt x="108" y="8"/>
                  <a:pt x="112" y="8"/>
                </a:cubicBezTo>
                <a:cubicBezTo>
                  <a:pt x="184" y="8"/>
                  <a:pt x="184" y="8"/>
                  <a:pt x="184" y="8"/>
                </a:cubicBezTo>
                <a:cubicBezTo>
                  <a:pt x="189" y="8"/>
                  <a:pt x="192" y="12"/>
                  <a:pt x="192" y="16"/>
                </a:cubicBezTo>
                <a:lnTo>
                  <a:pt x="192" y="152"/>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2"/>
          <p:cNvSpPr>
            <a:spLocks noEditPoints="1"/>
          </p:cNvSpPr>
          <p:nvPr/>
        </p:nvSpPr>
        <p:spPr bwMode="auto">
          <a:xfrm>
            <a:off x="6286500" y="2760663"/>
            <a:ext cx="652463" cy="393700"/>
          </a:xfrm>
          <a:custGeom>
            <a:avLst/>
            <a:gdLst>
              <a:gd name="T0" fmla="*/ 120 w 240"/>
              <a:gd name="T1" fmla="*/ 0 h 144"/>
              <a:gd name="T2" fmla="*/ 0 w 240"/>
              <a:gd name="T3" fmla="*/ 72 h 144"/>
              <a:gd name="T4" fmla="*/ 120 w 240"/>
              <a:gd name="T5" fmla="*/ 144 h 144"/>
              <a:gd name="T6" fmla="*/ 240 w 240"/>
              <a:gd name="T7" fmla="*/ 73 h 144"/>
              <a:gd name="T8" fmla="*/ 120 w 240"/>
              <a:gd name="T9" fmla="*/ 0 h 144"/>
              <a:gd name="T10" fmla="*/ 120 w 240"/>
              <a:gd name="T11" fmla="*/ 136 h 144"/>
              <a:gd name="T12" fmla="*/ 11 w 240"/>
              <a:gd name="T13" fmla="*/ 72 h 144"/>
              <a:gd name="T14" fmla="*/ 120 w 240"/>
              <a:gd name="T15" fmla="*/ 8 h 144"/>
              <a:gd name="T16" fmla="*/ 230 w 240"/>
              <a:gd name="T17" fmla="*/ 73 h 144"/>
              <a:gd name="T18" fmla="*/ 120 w 240"/>
              <a:gd name="T19" fmla="*/ 13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144">
                <a:moveTo>
                  <a:pt x="120" y="0"/>
                </a:moveTo>
                <a:cubicBezTo>
                  <a:pt x="77" y="0"/>
                  <a:pt x="42" y="28"/>
                  <a:pt x="0" y="72"/>
                </a:cubicBezTo>
                <a:cubicBezTo>
                  <a:pt x="37" y="110"/>
                  <a:pt x="67" y="144"/>
                  <a:pt x="120" y="144"/>
                </a:cubicBezTo>
                <a:cubicBezTo>
                  <a:pt x="174" y="144"/>
                  <a:pt x="213" y="101"/>
                  <a:pt x="240" y="73"/>
                </a:cubicBezTo>
                <a:cubicBezTo>
                  <a:pt x="213" y="40"/>
                  <a:pt x="173" y="0"/>
                  <a:pt x="120" y="0"/>
                </a:cubicBezTo>
                <a:close/>
                <a:moveTo>
                  <a:pt x="120" y="136"/>
                </a:moveTo>
                <a:cubicBezTo>
                  <a:pt x="73" y="136"/>
                  <a:pt x="44" y="107"/>
                  <a:pt x="11" y="72"/>
                </a:cubicBezTo>
                <a:cubicBezTo>
                  <a:pt x="50" y="31"/>
                  <a:pt x="81" y="8"/>
                  <a:pt x="120" y="8"/>
                </a:cubicBezTo>
                <a:cubicBezTo>
                  <a:pt x="167" y="8"/>
                  <a:pt x="203" y="41"/>
                  <a:pt x="230" y="73"/>
                </a:cubicBezTo>
                <a:cubicBezTo>
                  <a:pt x="203" y="100"/>
                  <a:pt x="167" y="136"/>
                  <a:pt x="120" y="136"/>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3"/>
          <p:cNvSpPr>
            <a:spLocks noEditPoints="1"/>
          </p:cNvSpPr>
          <p:nvPr/>
        </p:nvSpPr>
        <p:spPr bwMode="auto">
          <a:xfrm>
            <a:off x="6481762" y="2827338"/>
            <a:ext cx="260350" cy="26035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48 w 96"/>
              <a:gd name="T11" fmla="*/ 88 h 96"/>
              <a:gd name="T12" fmla="*/ 8 w 96"/>
              <a:gd name="T13" fmla="*/ 48 h 96"/>
              <a:gd name="T14" fmla="*/ 48 w 96"/>
              <a:gd name="T15" fmla="*/ 8 h 96"/>
              <a:gd name="T16" fmla="*/ 88 w 96"/>
              <a:gd name="T17" fmla="*/ 48 h 96"/>
              <a:gd name="T18" fmla="*/ 48 w 96"/>
              <a:gd name="T19"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0"/>
                </a:moveTo>
                <a:cubicBezTo>
                  <a:pt x="22" y="0"/>
                  <a:pt x="0" y="22"/>
                  <a:pt x="0" y="48"/>
                </a:cubicBezTo>
                <a:cubicBezTo>
                  <a:pt x="0" y="75"/>
                  <a:pt x="22" y="96"/>
                  <a:pt x="48" y="96"/>
                </a:cubicBezTo>
                <a:cubicBezTo>
                  <a:pt x="75" y="96"/>
                  <a:pt x="96" y="75"/>
                  <a:pt x="96" y="48"/>
                </a:cubicBezTo>
                <a:cubicBezTo>
                  <a:pt x="96" y="22"/>
                  <a:pt x="75" y="0"/>
                  <a:pt x="48" y="0"/>
                </a:cubicBezTo>
                <a:close/>
                <a:moveTo>
                  <a:pt x="48" y="88"/>
                </a:moveTo>
                <a:cubicBezTo>
                  <a:pt x="26" y="88"/>
                  <a:pt x="8" y="70"/>
                  <a:pt x="8" y="48"/>
                </a:cubicBezTo>
                <a:cubicBezTo>
                  <a:pt x="8" y="26"/>
                  <a:pt x="26" y="8"/>
                  <a:pt x="48" y="8"/>
                </a:cubicBezTo>
                <a:cubicBezTo>
                  <a:pt x="70" y="8"/>
                  <a:pt x="88" y="26"/>
                  <a:pt x="88" y="48"/>
                </a:cubicBezTo>
                <a:cubicBezTo>
                  <a:pt x="88" y="70"/>
                  <a:pt x="70" y="88"/>
                  <a:pt x="48" y="88"/>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4"/>
          <p:cNvSpPr>
            <a:spLocks noEditPoints="1"/>
          </p:cNvSpPr>
          <p:nvPr/>
        </p:nvSpPr>
        <p:spPr bwMode="auto">
          <a:xfrm>
            <a:off x="6535737" y="2881313"/>
            <a:ext cx="152400" cy="152400"/>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48 h 56"/>
              <a:gd name="T12" fmla="*/ 8 w 56"/>
              <a:gd name="T13" fmla="*/ 28 h 56"/>
              <a:gd name="T14" fmla="*/ 28 w 56"/>
              <a:gd name="T15" fmla="*/ 8 h 56"/>
              <a:gd name="T16" fmla="*/ 48 w 56"/>
              <a:gd name="T17" fmla="*/ 28 h 56"/>
              <a:gd name="T18" fmla="*/ 28 w 56"/>
              <a:gd name="T19" fmla="*/ 4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4"/>
                  <a:pt x="13" y="56"/>
                  <a:pt x="28" y="56"/>
                </a:cubicBezTo>
                <a:cubicBezTo>
                  <a:pt x="44" y="56"/>
                  <a:pt x="56" y="44"/>
                  <a:pt x="56" y="28"/>
                </a:cubicBezTo>
                <a:cubicBezTo>
                  <a:pt x="56" y="13"/>
                  <a:pt x="44" y="0"/>
                  <a:pt x="28" y="0"/>
                </a:cubicBezTo>
                <a:close/>
                <a:moveTo>
                  <a:pt x="28" y="48"/>
                </a:moveTo>
                <a:cubicBezTo>
                  <a:pt x="17" y="48"/>
                  <a:pt x="8" y="39"/>
                  <a:pt x="8" y="28"/>
                </a:cubicBezTo>
                <a:cubicBezTo>
                  <a:pt x="8" y="17"/>
                  <a:pt x="17" y="8"/>
                  <a:pt x="28" y="8"/>
                </a:cubicBezTo>
                <a:cubicBezTo>
                  <a:pt x="39" y="8"/>
                  <a:pt x="48" y="17"/>
                  <a:pt x="48" y="28"/>
                </a:cubicBezTo>
                <a:cubicBezTo>
                  <a:pt x="48" y="39"/>
                  <a:pt x="39" y="48"/>
                  <a:pt x="28" y="48"/>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5"/>
          <p:cNvSpPr>
            <a:spLocks noEditPoints="1"/>
          </p:cNvSpPr>
          <p:nvPr/>
        </p:nvSpPr>
        <p:spPr bwMode="auto">
          <a:xfrm>
            <a:off x="2438400" y="2693988"/>
            <a:ext cx="520700" cy="522288"/>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96 w 192"/>
              <a:gd name="T11" fmla="*/ 8 h 192"/>
              <a:gd name="T12" fmla="*/ 184 w 192"/>
              <a:gd name="T13" fmla="*/ 96 h 192"/>
              <a:gd name="T14" fmla="*/ 164 w 192"/>
              <a:gd name="T15" fmla="*/ 152 h 192"/>
              <a:gd name="T16" fmla="*/ 122 w 192"/>
              <a:gd name="T17" fmla="*/ 137 h 192"/>
              <a:gd name="T18" fmla="*/ 121 w 192"/>
              <a:gd name="T19" fmla="*/ 132 h 192"/>
              <a:gd name="T20" fmla="*/ 124 w 192"/>
              <a:gd name="T21" fmla="*/ 121 h 192"/>
              <a:gd name="T22" fmla="*/ 128 w 192"/>
              <a:gd name="T23" fmla="*/ 107 h 192"/>
              <a:gd name="T24" fmla="*/ 134 w 192"/>
              <a:gd name="T25" fmla="*/ 92 h 192"/>
              <a:gd name="T26" fmla="*/ 134 w 192"/>
              <a:gd name="T27" fmla="*/ 79 h 192"/>
              <a:gd name="T28" fmla="*/ 134 w 192"/>
              <a:gd name="T29" fmla="*/ 78 h 192"/>
              <a:gd name="T30" fmla="*/ 135 w 192"/>
              <a:gd name="T31" fmla="*/ 60 h 192"/>
              <a:gd name="T32" fmla="*/ 128 w 192"/>
              <a:gd name="T33" fmla="*/ 36 h 192"/>
              <a:gd name="T34" fmla="*/ 101 w 192"/>
              <a:gd name="T35" fmla="*/ 24 h 192"/>
              <a:gd name="T36" fmla="*/ 93 w 192"/>
              <a:gd name="T37" fmla="*/ 24 h 192"/>
              <a:gd name="T38" fmla="*/ 66 w 192"/>
              <a:gd name="T39" fmla="*/ 36 h 192"/>
              <a:gd name="T40" fmla="*/ 59 w 192"/>
              <a:gd name="T41" fmla="*/ 60 h 192"/>
              <a:gd name="T42" fmla="*/ 61 w 192"/>
              <a:gd name="T43" fmla="*/ 78 h 192"/>
              <a:gd name="T44" fmla="*/ 60 w 192"/>
              <a:gd name="T45" fmla="*/ 79 h 192"/>
              <a:gd name="T46" fmla="*/ 60 w 192"/>
              <a:gd name="T47" fmla="*/ 92 h 192"/>
              <a:gd name="T48" fmla="*/ 67 w 192"/>
              <a:gd name="T49" fmla="*/ 107 h 192"/>
              <a:gd name="T50" fmla="*/ 71 w 192"/>
              <a:gd name="T51" fmla="*/ 121 h 192"/>
              <a:gd name="T52" fmla="*/ 73 w 192"/>
              <a:gd name="T53" fmla="*/ 132 h 192"/>
              <a:gd name="T54" fmla="*/ 71 w 192"/>
              <a:gd name="T55" fmla="*/ 137 h 192"/>
              <a:gd name="T56" fmla="*/ 29 w 192"/>
              <a:gd name="T57" fmla="*/ 152 h 192"/>
              <a:gd name="T58" fmla="*/ 8 w 192"/>
              <a:gd name="T59" fmla="*/ 96 h 192"/>
              <a:gd name="T60" fmla="*/ 96 w 192"/>
              <a:gd name="T61" fmla="*/ 8 h 192"/>
              <a:gd name="T62" fmla="*/ 35 w 192"/>
              <a:gd name="T63" fmla="*/ 159 h 192"/>
              <a:gd name="T64" fmla="*/ 74 w 192"/>
              <a:gd name="T65" fmla="*/ 145 h 192"/>
              <a:gd name="T66" fmla="*/ 81 w 192"/>
              <a:gd name="T67" fmla="*/ 132 h 192"/>
              <a:gd name="T68" fmla="*/ 78 w 192"/>
              <a:gd name="T69" fmla="*/ 118 h 192"/>
              <a:gd name="T70" fmla="*/ 74 w 192"/>
              <a:gd name="T71" fmla="*/ 105 h 192"/>
              <a:gd name="T72" fmla="*/ 73 w 192"/>
              <a:gd name="T73" fmla="*/ 102 h 192"/>
              <a:gd name="T74" fmla="*/ 68 w 192"/>
              <a:gd name="T75" fmla="*/ 90 h 192"/>
              <a:gd name="T76" fmla="*/ 68 w 192"/>
              <a:gd name="T77" fmla="*/ 82 h 192"/>
              <a:gd name="T78" fmla="*/ 69 w 192"/>
              <a:gd name="T79" fmla="*/ 80 h 192"/>
              <a:gd name="T80" fmla="*/ 67 w 192"/>
              <a:gd name="T81" fmla="*/ 59 h 192"/>
              <a:gd name="T82" fmla="*/ 73 w 192"/>
              <a:gd name="T83" fmla="*/ 41 h 192"/>
              <a:gd name="T84" fmla="*/ 93 w 192"/>
              <a:gd name="T85" fmla="*/ 32 h 192"/>
              <a:gd name="T86" fmla="*/ 101 w 192"/>
              <a:gd name="T87" fmla="*/ 32 h 192"/>
              <a:gd name="T88" fmla="*/ 122 w 192"/>
              <a:gd name="T89" fmla="*/ 41 h 192"/>
              <a:gd name="T90" fmla="*/ 127 w 192"/>
              <a:gd name="T91" fmla="*/ 59 h 192"/>
              <a:gd name="T92" fmla="*/ 126 w 192"/>
              <a:gd name="T93" fmla="*/ 80 h 192"/>
              <a:gd name="T94" fmla="*/ 126 w 192"/>
              <a:gd name="T95" fmla="*/ 82 h 192"/>
              <a:gd name="T96" fmla="*/ 126 w 192"/>
              <a:gd name="T97" fmla="*/ 90 h 192"/>
              <a:gd name="T98" fmla="*/ 121 w 192"/>
              <a:gd name="T99" fmla="*/ 102 h 192"/>
              <a:gd name="T100" fmla="*/ 120 w 192"/>
              <a:gd name="T101" fmla="*/ 105 h 192"/>
              <a:gd name="T102" fmla="*/ 116 w 192"/>
              <a:gd name="T103" fmla="*/ 118 h 192"/>
              <a:gd name="T104" fmla="*/ 113 w 192"/>
              <a:gd name="T105" fmla="*/ 132 h 192"/>
              <a:gd name="T106" fmla="*/ 119 w 192"/>
              <a:gd name="T107" fmla="*/ 145 h 192"/>
              <a:gd name="T108" fmla="*/ 158 w 192"/>
              <a:gd name="T109" fmla="*/ 158 h 192"/>
              <a:gd name="T110" fmla="*/ 96 w 192"/>
              <a:gd name="T111" fmla="*/ 184 h 192"/>
              <a:gd name="T112" fmla="*/ 35 w 192"/>
              <a:gd name="T113" fmla="*/ 15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96" y="8"/>
                </a:moveTo>
                <a:cubicBezTo>
                  <a:pt x="145" y="8"/>
                  <a:pt x="184" y="47"/>
                  <a:pt x="184" y="96"/>
                </a:cubicBezTo>
                <a:cubicBezTo>
                  <a:pt x="184" y="117"/>
                  <a:pt x="177" y="137"/>
                  <a:pt x="164" y="152"/>
                </a:cubicBezTo>
                <a:cubicBezTo>
                  <a:pt x="155" y="148"/>
                  <a:pt x="135" y="141"/>
                  <a:pt x="122" y="137"/>
                </a:cubicBezTo>
                <a:cubicBezTo>
                  <a:pt x="121" y="137"/>
                  <a:pt x="121" y="137"/>
                  <a:pt x="121" y="132"/>
                </a:cubicBezTo>
                <a:cubicBezTo>
                  <a:pt x="121" y="128"/>
                  <a:pt x="122" y="125"/>
                  <a:pt x="124" y="121"/>
                </a:cubicBezTo>
                <a:cubicBezTo>
                  <a:pt x="125" y="118"/>
                  <a:pt x="127" y="112"/>
                  <a:pt x="128" y="107"/>
                </a:cubicBezTo>
                <a:cubicBezTo>
                  <a:pt x="130" y="105"/>
                  <a:pt x="132" y="100"/>
                  <a:pt x="134" y="92"/>
                </a:cubicBezTo>
                <a:cubicBezTo>
                  <a:pt x="136" y="84"/>
                  <a:pt x="135" y="81"/>
                  <a:pt x="134" y="79"/>
                </a:cubicBezTo>
                <a:cubicBezTo>
                  <a:pt x="134" y="79"/>
                  <a:pt x="134" y="78"/>
                  <a:pt x="134" y="78"/>
                </a:cubicBezTo>
                <a:cubicBezTo>
                  <a:pt x="133" y="76"/>
                  <a:pt x="134" y="67"/>
                  <a:pt x="135" y="60"/>
                </a:cubicBezTo>
                <a:cubicBezTo>
                  <a:pt x="136" y="55"/>
                  <a:pt x="135" y="45"/>
                  <a:pt x="128" y="36"/>
                </a:cubicBezTo>
                <a:cubicBezTo>
                  <a:pt x="124" y="31"/>
                  <a:pt x="116" y="24"/>
                  <a:pt x="101" y="24"/>
                </a:cubicBezTo>
                <a:cubicBezTo>
                  <a:pt x="93" y="24"/>
                  <a:pt x="93" y="24"/>
                  <a:pt x="93" y="24"/>
                </a:cubicBezTo>
                <a:cubicBezTo>
                  <a:pt x="79" y="24"/>
                  <a:pt x="70" y="31"/>
                  <a:pt x="66" y="36"/>
                </a:cubicBezTo>
                <a:cubicBezTo>
                  <a:pt x="60" y="45"/>
                  <a:pt x="58" y="55"/>
                  <a:pt x="59" y="60"/>
                </a:cubicBezTo>
                <a:cubicBezTo>
                  <a:pt x="61" y="67"/>
                  <a:pt x="61" y="76"/>
                  <a:pt x="61" y="78"/>
                </a:cubicBezTo>
                <a:cubicBezTo>
                  <a:pt x="61" y="78"/>
                  <a:pt x="61" y="79"/>
                  <a:pt x="60" y="79"/>
                </a:cubicBezTo>
                <a:cubicBezTo>
                  <a:pt x="60" y="81"/>
                  <a:pt x="59" y="84"/>
                  <a:pt x="60" y="92"/>
                </a:cubicBezTo>
                <a:cubicBezTo>
                  <a:pt x="62" y="100"/>
                  <a:pt x="65" y="105"/>
                  <a:pt x="67" y="107"/>
                </a:cubicBezTo>
                <a:cubicBezTo>
                  <a:pt x="67" y="112"/>
                  <a:pt x="69" y="118"/>
                  <a:pt x="71" y="121"/>
                </a:cubicBezTo>
                <a:cubicBezTo>
                  <a:pt x="72" y="124"/>
                  <a:pt x="73" y="127"/>
                  <a:pt x="73" y="132"/>
                </a:cubicBezTo>
                <a:cubicBezTo>
                  <a:pt x="73" y="137"/>
                  <a:pt x="72" y="137"/>
                  <a:pt x="71" y="137"/>
                </a:cubicBezTo>
                <a:cubicBezTo>
                  <a:pt x="58" y="141"/>
                  <a:pt x="37" y="149"/>
                  <a:pt x="29" y="152"/>
                </a:cubicBezTo>
                <a:cubicBezTo>
                  <a:pt x="16" y="137"/>
                  <a:pt x="8" y="117"/>
                  <a:pt x="8" y="96"/>
                </a:cubicBezTo>
                <a:cubicBezTo>
                  <a:pt x="8" y="47"/>
                  <a:pt x="48" y="8"/>
                  <a:pt x="96" y="8"/>
                </a:cubicBezTo>
                <a:close/>
                <a:moveTo>
                  <a:pt x="35" y="159"/>
                </a:moveTo>
                <a:cubicBezTo>
                  <a:pt x="44" y="155"/>
                  <a:pt x="62" y="148"/>
                  <a:pt x="74" y="145"/>
                </a:cubicBezTo>
                <a:cubicBezTo>
                  <a:pt x="81" y="143"/>
                  <a:pt x="81" y="137"/>
                  <a:pt x="81" y="132"/>
                </a:cubicBezTo>
                <a:cubicBezTo>
                  <a:pt x="81" y="129"/>
                  <a:pt x="80" y="123"/>
                  <a:pt x="78" y="118"/>
                </a:cubicBezTo>
                <a:cubicBezTo>
                  <a:pt x="77" y="115"/>
                  <a:pt x="75" y="109"/>
                  <a:pt x="74" y="105"/>
                </a:cubicBezTo>
                <a:cubicBezTo>
                  <a:pt x="74" y="104"/>
                  <a:pt x="74" y="103"/>
                  <a:pt x="73" y="102"/>
                </a:cubicBezTo>
                <a:cubicBezTo>
                  <a:pt x="72" y="101"/>
                  <a:pt x="70" y="97"/>
                  <a:pt x="68" y="90"/>
                </a:cubicBezTo>
                <a:cubicBezTo>
                  <a:pt x="67" y="84"/>
                  <a:pt x="67" y="83"/>
                  <a:pt x="68" y="82"/>
                </a:cubicBezTo>
                <a:cubicBezTo>
                  <a:pt x="68" y="81"/>
                  <a:pt x="68" y="81"/>
                  <a:pt x="69" y="80"/>
                </a:cubicBezTo>
                <a:cubicBezTo>
                  <a:pt x="69" y="77"/>
                  <a:pt x="68" y="65"/>
                  <a:pt x="67" y="59"/>
                </a:cubicBezTo>
                <a:cubicBezTo>
                  <a:pt x="67" y="56"/>
                  <a:pt x="67" y="48"/>
                  <a:pt x="73" y="41"/>
                </a:cubicBezTo>
                <a:cubicBezTo>
                  <a:pt x="77" y="35"/>
                  <a:pt x="84" y="32"/>
                  <a:pt x="93" y="32"/>
                </a:cubicBezTo>
                <a:cubicBezTo>
                  <a:pt x="101" y="32"/>
                  <a:pt x="101" y="32"/>
                  <a:pt x="101" y="32"/>
                </a:cubicBezTo>
                <a:cubicBezTo>
                  <a:pt x="110" y="32"/>
                  <a:pt x="117" y="35"/>
                  <a:pt x="122" y="41"/>
                </a:cubicBezTo>
                <a:cubicBezTo>
                  <a:pt x="127" y="48"/>
                  <a:pt x="128" y="56"/>
                  <a:pt x="127" y="59"/>
                </a:cubicBezTo>
                <a:cubicBezTo>
                  <a:pt x="126" y="65"/>
                  <a:pt x="125" y="77"/>
                  <a:pt x="126" y="80"/>
                </a:cubicBezTo>
                <a:cubicBezTo>
                  <a:pt x="126" y="81"/>
                  <a:pt x="126" y="81"/>
                  <a:pt x="126" y="82"/>
                </a:cubicBezTo>
                <a:cubicBezTo>
                  <a:pt x="127" y="83"/>
                  <a:pt x="127" y="84"/>
                  <a:pt x="126" y="90"/>
                </a:cubicBezTo>
                <a:cubicBezTo>
                  <a:pt x="125" y="97"/>
                  <a:pt x="123" y="101"/>
                  <a:pt x="121" y="102"/>
                </a:cubicBezTo>
                <a:cubicBezTo>
                  <a:pt x="121" y="103"/>
                  <a:pt x="120" y="104"/>
                  <a:pt x="120" y="105"/>
                </a:cubicBezTo>
                <a:cubicBezTo>
                  <a:pt x="120" y="109"/>
                  <a:pt x="118" y="115"/>
                  <a:pt x="116" y="118"/>
                </a:cubicBezTo>
                <a:cubicBezTo>
                  <a:pt x="115" y="122"/>
                  <a:pt x="113" y="127"/>
                  <a:pt x="113" y="132"/>
                </a:cubicBezTo>
                <a:cubicBezTo>
                  <a:pt x="113" y="137"/>
                  <a:pt x="113" y="143"/>
                  <a:pt x="119" y="145"/>
                </a:cubicBezTo>
                <a:cubicBezTo>
                  <a:pt x="131" y="148"/>
                  <a:pt x="149" y="154"/>
                  <a:pt x="158" y="158"/>
                </a:cubicBezTo>
                <a:cubicBezTo>
                  <a:pt x="142" y="174"/>
                  <a:pt x="121" y="184"/>
                  <a:pt x="96" y="184"/>
                </a:cubicBezTo>
                <a:cubicBezTo>
                  <a:pt x="73" y="184"/>
                  <a:pt x="51" y="174"/>
                  <a:pt x="35" y="159"/>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6"/>
          <p:cNvSpPr>
            <a:spLocks noEditPoints="1"/>
          </p:cNvSpPr>
          <p:nvPr/>
        </p:nvSpPr>
        <p:spPr bwMode="auto">
          <a:xfrm>
            <a:off x="2427287" y="3663950"/>
            <a:ext cx="542925" cy="544513"/>
          </a:xfrm>
          <a:custGeom>
            <a:avLst/>
            <a:gdLst>
              <a:gd name="T0" fmla="*/ 100 w 200"/>
              <a:gd name="T1" fmla="*/ 0 h 200"/>
              <a:gd name="T2" fmla="*/ 100 w 200"/>
              <a:gd name="T3" fmla="*/ 0 h 200"/>
              <a:gd name="T4" fmla="*/ 100 w 200"/>
              <a:gd name="T5" fmla="*/ 200 h 200"/>
              <a:gd name="T6" fmla="*/ 100 w 200"/>
              <a:gd name="T7" fmla="*/ 200 h 200"/>
              <a:gd name="T8" fmla="*/ 200 w 200"/>
              <a:gd name="T9" fmla="*/ 100 h 200"/>
              <a:gd name="T10" fmla="*/ 104 w 200"/>
              <a:gd name="T11" fmla="*/ 59 h 200"/>
              <a:gd name="T12" fmla="*/ 140 w 200"/>
              <a:gd name="T13" fmla="*/ 96 h 200"/>
              <a:gd name="T14" fmla="*/ 104 w 200"/>
              <a:gd name="T15" fmla="*/ 59 h 200"/>
              <a:gd name="T16" fmla="*/ 104 w 200"/>
              <a:gd name="T17" fmla="*/ 8 h 200"/>
              <a:gd name="T18" fmla="*/ 104 w 200"/>
              <a:gd name="T19" fmla="*/ 51 h 200"/>
              <a:gd name="T20" fmla="*/ 96 w 200"/>
              <a:gd name="T21" fmla="*/ 51 h 200"/>
              <a:gd name="T22" fmla="*/ 96 w 200"/>
              <a:gd name="T23" fmla="*/ 8 h 200"/>
              <a:gd name="T24" fmla="*/ 96 w 200"/>
              <a:gd name="T25" fmla="*/ 96 h 200"/>
              <a:gd name="T26" fmla="*/ 65 w 200"/>
              <a:gd name="T27" fmla="*/ 55 h 200"/>
              <a:gd name="T28" fmla="*/ 52 w 200"/>
              <a:gd name="T29" fmla="*/ 96 h 200"/>
              <a:gd name="T30" fmla="*/ 29 w 200"/>
              <a:gd name="T31" fmla="*/ 41 h 200"/>
              <a:gd name="T32" fmla="*/ 52 w 200"/>
              <a:gd name="T33" fmla="*/ 96 h 200"/>
              <a:gd name="T34" fmla="*/ 58 w 200"/>
              <a:gd name="T35" fmla="*/ 146 h 200"/>
              <a:gd name="T36" fmla="*/ 9 w 200"/>
              <a:gd name="T37" fmla="*/ 104 h 200"/>
              <a:gd name="T38" fmla="*/ 60 w 200"/>
              <a:gd name="T39" fmla="*/ 104 h 200"/>
              <a:gd name="T40" fmla="*/ 96 w 200"/>
              <a:gd name="T41" fmla="*/ 140 h 200"/>
              <a:gd name="T42" fmla="*/ 60 w 200"/>
              <a:gd name="T43" fmla="*/ 104 h 200"/>
              <a:gd name="T44" fmla="*/ 96 w 200"/>
              <a:gd name="T45" fmla="*/ 191 h 200"/>
              <a:gd name="T46" fmla="*/ 96 w 200"/>
              <a:gd name="T47" fmla="*/ 148 h 200"/>
              <a:gd name="T48" fmla="*/ 104 w 200"/>
              <a:gd name="T49" fmla="*/ 148 h 200"/>
              <a:gd name="T50" fmla="*/ 104 w 200"/>
              <a:gd name="T51" fmla="*/ 191 h 200"/>
              <a:gd name="T52" fmla="*/ 104 w 200"/>
              <a:gd name="T53" fmla="*/ 104 h 200"/>
              <a:gd name="T54" fmla="*/ 135 w 200"/>
              <a:gd name="T55" fmla="*/ 144 h 200"/>
              <a:gd name="T56" fmla="*/ 148 w 200"/>
              <a:gd name="T57" fmla="*/ 104 h 200"/>
              <a:gd name="T58" fmla="*/ 172 w 200"/>
              <a:gd name="T59" fmla="*/ 158 h 200"/>
              <a:gd name="T60" fmla="*/ 148 w 200"/>
              <a:gd name="T61" fmla="*/ 104 h 200"/>
              <a:gd name="T62" fmla="*/ 143 w 200"/>
              <a:gd name="T63" fmla="*/ 53 h 200"/>
              <a:gd name="T64" fmla="*/ 192 w 200"/>
              <a:gd name="T65" fmla="*/ 96 h 200"/>
              <a:gd name="T66" fmla="*/ 166 w 200"/>
              <a:gd name="T67" fmla="*/ 35 h 200"/>
              <a:gd name="T68" fmla="*/ 122 w 200"/>
              <a:gd name="T69" fmla="*/ 10 h 200"/>
              <a:gd name="T70" fmla="*/ 79 w 200"/>
              <a:gd name="T71" fmla="*/ 10 h 200"/>
              <a:gd name="T72" fmla="*/ 35 w 200"/>
              <a:gd name="T73" fmla="*/ 35 h 200"/>
              <a:gd name="T74" fmla="*/ 35 w 200"/>
              <a:gd name="T75" fmla="*/ 164 h 200"/>
              <a:gd name="T76" fmla="*/ 79 w 200"/>
              <a:gd name="T77" fmla="*/ 189 h 200"/>
              <a:gd name="T78" fmla="*/ 122 w 200"/>
              <a:gd name="T79" fmla="*/ 189 h 200"/>
              <a:gd name="T80" fmla="*/ 166 w 200"/>
              <a:gd name="T81" fmla="*/ 16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0" h="200">
                <a:moveTo>
                  <a:pt x="100" y="0"/>
                </a:moveTo>
                <a:cubicBezTo>
                  <a:pt x="100" y="0"/>
                  <a:pt x="100" y="0"/>
                  <a:pt x="100" y="0"/>
                </a:cubicBezTo>
                <a:cubicBezTo>
                  <a:pt x="100" y="0"/>
                  <a:pt x="100" y="0"/>
                  <a:pt x="100" y="0"/>
                </a:cubicBezTo>
                <a:cubicBezTo>
                  <a:pt x="100" y="0"/>
                  <a:pt x="100" y="0"/>
                  <a:pt x="100" y="0"/>
                </a:cubicBezTo>
                <a:cubicBezTo>
                  <a:pt x="45" y="0"/>
                  <a:pt x="0" y="44"/>
                  <a:pt x="0" y="100"/>
                </a:cubicBezTo>
                <a:cubicBezTo>
                  <a:pt x="0" y="155"/>
                  <a:pt x="45" y="199"/>
                  <a:pt x="100" y="200"/>
                </a:cubicBezTo>
                <a:cubicBezTo>
                  <a:pt x="100" y="200"/>
                  <a:pt x="100" y="200"/>
                  <a:pt x="100" y="200"/>
                </a:cubicBezTo>
                <a:cubicBezTo>
                  <a:pt x="100" y="200"/>
                  <a:pt x="100" y="200"/>
                  <a:pt x="100" y="200"/>
                </a:cubicBezTo>
                <a:cubicBezTo>
                  <a:pt x="100" y="200"/>
                  <a:pt x="100" y="200"/>
                  <a:pt x="100" y="200"/>
                </a:cubicBezTo>
                <a:cubicBezTo>
                  <a:pt x="156" y="200"/>
                  <a:pt x="200" y="155"/>
                  <a:pt x="200" y="100"/>
                </a:cubicBezTo>
                <a:cubicBezTo>
                  <a:pt x="200" y="44"/>
                  <a:pt x="156" y="0"/>
                  <a:pt x="100" y="0"/>
                </a:cubicBezTo>
                <a:close/>
                <a:moveTo>
                  <a:pt x="104" y="59"/>
                </a:moveTo>
                <a:cubicBezTo>
                  <a:pt x="115" y="59"/>
                  <a:pt x="125" y="58"/>
                  <a:pt x="135" y="55"/>
                </a:cubicBezTo>
                <a:cubicBezTo>
                  <a:pt x="138" y="67"/>
                  <a:pt x="140" y="81"/>
                  <a:pt x="140" y="96"/>
                </a:cubicBezTo>
                <a:cubicBezTo>
                  <a:pt x="104" y="96"/>
                  <a:pt x="104" y="96"/>
                  <a:pt x="104" y="96"/>
                </a:cubicBezTo>
                <a:lnTo>
                  <a:pt x="104" y="59"/>
                </a:lnTo>
                <a:close/>
                <a:moveTo>
                  <a:pt x="104" y="51"/>
                </a:moveTo>
                <a:cubicBezTo>
                  <a:pt x="104" y="8"/>
                  <a:pt x="104" y="8"/>
                  <a:pt x="104" y="8"/>
                </a:cubicBezTo>
                <a:cubicBezTo>
                  <a:pt x="115" y="11"/>
                  <a:pt x="126" y="26"/>
                  <a:pt x="133" y="48"/>
                </a:cubicBezTo>
                <a:cubicBezTo>
                  <a:pt x="124" y="50"/>
                  <a:pt x="114" y="51"/>
                  <a:pt x="104" y="51"/>
                </a:cubicBezTo>
                <a:close/>
                <a:moveTo>
                  <a:pt x="96" y="8"/>
                </a:moveTo>
                <a:cubicBezTo>
                  <a:pt x="96" y="51"/>
                  <a:pt x="96" y="51"/>
                  <a:pt x="96" y="51"/>
                </a:cubicBezTo>
                <a:cubicBezTo>
                  <a:pt x="87" y="51"/>
                  <a:pt x="77" y="50"/>
                  <a:pt x="68" y="48"/>
                </a:cubicBezTo>
                <a:cubicBezTo>
                  <a:pt x="75" y="25"/>
                  <a:pt x="86" y="11"/>
                  <a:pt x="96" y="8"/>
                </a:cubicBezTo>
                <a:close/>
                <a:moveTo>
                  <a:pt x="96" y="59"/>
                </a:moveTo>
                <a:cubicBezTo>
                  <a:pt x="96" y="96"/>
                  <a:pt x="96" y="96"/>
                  <a:pt x="96" y="96"/>
                </a:cubicBezTo>
                <a:cubicBezTo>
                  <a:pt x="60" y="96"/>
                  <a:pt x="60" y="96"/>
                  <a:pt x="60" y="96"/>
                </a:cubicBezTo>
                <a:cubicBezTo>
                  <a:pt x="60" y="81"/>
                  <a:pt x="62" y="67"/>
                  <a:pt x="65" y="55"/>
                </a:cubicBezTo>
                <a:cubicBezTo>
                  <a:pt x="75" y="58"/>
                  <a:pt x="86" y="59"/>
                  <a:pt x="96" y="59"/>
                </a:cubicBezTo>
                <a:close/>
                <a:moveTo>
                  <a:pt x="52" y="96"/>
                </a:moveTo>
                <a:cubicBezTo>
                  <a:pt x="9" y="96"/>
                  <a:pt x="9" y="96"/>
                  <a:pt x="9" y="96"/>
                </a:cubicBezTo>
                <a:cubicBezTo>
                  <a:pt x="9" y="75"/>
                  <a:pt x="17" y="56"/>
                  <a:pt x="29" y="41"/>
                </a:cubicBezTo>
                <a:cubicBezTo>
                  <a:pt x="38" y="46"/>
                  <a:pt x="48" y="50"/>
                  <a:pt x="58" y="53"/>
                </a:cubicBezTo>
                <a:cubicBezTo>
                  <a:pt x="54" y="66"/>
                  <a:pt x="52" y="80"/>
                  <a:pt x="52" y="96"/>
                </a:cubicBezTo>
                <a:close/>
                <a:moveTo>
                  <a:pt x="52" y="104"/>
                </a:moveTo>
                <a:cubicBezTo>
                  <a:pt x="52" y="119"/>
                  <a:pt x="54" y="133"/>
                  <a:pt x="58" y="146"/>
                </a:cubicBezTo>
                <a:cubicBezTo>
                  <a:pt x="48" y="149"/>
                  <a:pt x="38" y="153"/>
                  <a:pt x="29" y="158"/>
                </a:cubicBezTo>
                <a:cubicBezTo>
                  <a:pt x="17" y="143"/>
                  <a:pt x="9" y="124"/>
                  <a:pt x="9" y="104"/>
                </a:cubicBezTo>
                <a:lnTo>
                  <a:pt x="52" y="104"/>
                </a:lnTo>
                <a:close/>
                <a:moveTo>
                  <a:pt x="60" y="104"/>
                </a:moveTo>
                <a:cubicBezTo>
                  <a:pt x="96" y="104"/>
                  <a:pt x="96" y="104"/>
                  <a:pt x="96" y="104"/>
                </a:cubicBezTo>
                <a:cubicBezTo>
                  <a:pt x="96" y="140"/>
                  <a:pt x="96" y="140"/>
                  <a:pt x="96" y="140"/>
                </a:cubicBezTo>
                <a:cubicBezTo>
                  <a:pt x="86" y="140"/>
                  <a:pt x="75" y="141"/>
                  <a:pt x="65" y="144"/>
                </a:cubicBezTo>
                <a:cubicBezTo>
                  <a:pt x="62" y="132"/>
                  <a:pt x="60" y="119"/>
                  <a:pt x="60" y="104"/>
                </a:cubicBezTo>
                <a:close/>
                <a:moveTo>
                  <a:pt x="96" y="148"/>
                </a:moveTo>
                <a:cubicBezTo>
                  <a:pt x="96" y="191"/>
                  <a:pt x="96" y="191"/>
                  <a:pt x="96" y="191"/>
                </a:cubicBezTo>
                <a:cubicBezTo>
                  <a:pt x="86" y="188"/>
                  <a:pt x="75" y="174"/>
                  <a:pt x="68" y="152"/>
                </a:cubicBezTo>
                <a:cubicBezTo>
                  <a:pt x="77" y="149"/>
                  <a:pt x="86" y="148"/>
                  <a:pt x="96" y="148"/>
                </a:cubicBezTo>
                <a:close/>
                <a:moveTo>
                  <a:pt x="104" y="191"/>
                </a:moveTo>
                <a:cubicBezTo>
                  <a:pt x="104" y="148"/>
                  <a:pt x="104" y="148"/>
                  <a:pt x="104" y="148"/>
                </a:cubicBezTo>
                <a:cubicBezTo>
                  <a:pt x="114" y="148"/>
                  <a:pt x="124" y="149"/>
                  <a:pt x="133" y="152"/>
                </a:cubicBezTo>
                <a:cubicBezTo>
                  <a:pt x="126" y="174"/>
                  <a:pt x="115" y="188"/>
                  <a:pt x="104" y="191"/>
                </a:cubicBezTo>
                <a:close/>
                <a:moveTo>
                  <a:pt x="104" y="140"/>
                </a:moveTo>
                <a:cubicBezTo>
                  <a:pt x="104" y="104"/>
                  <a:pt x="104" y="104"/>
                  <a:pt x="104" y="104"/>
                </a:cubicBezTo>
                <a:cubicBezTo>
                  <a:pt x="140" y="104"/>
                  <a:pt x="140" y="104"/>
                  <a:pt x="140" y="104"/>
                </a:cubicBezTo>
                <a:cubicBezTo>
                  <a:pt x="140" y="118"/>
                  <a:pt x="138" y="132"/>
                  <a:pt x="135" y="144"/>
                </a:cubicBezTo>
                <a:cubicBezTo>
                  <a:pt x="125" y="141"/>
                  <a:pt x="115" y="140"/>
                  <a:pt x="104" y="140"/>
                </a:cubicBezTo>
                <a:close/>
                <a:moveTo>
                  <a:pt x="148" y="104"/>
                </a:moveTo>
                <a:cubicBezTo>
                  <a:pt x="192" y="104"/>
                  <a:pt x="192" y="104"/>
                  <a:pt x="192" y="104"/>
                </a:cubicBezTo>
                <a:cubicBezTo>
                  <a:pt x="191" y="124"/>
                  <a:pt x="184" y="143"/>
                  <a:pt x="172" y="158"/>
                </a:cubicBezTo>
                <a:cubicBezTo>
                  <a:pt x="163" y="153"/>
                  <a:pt x="153" y="149"/>
                  <a:pt x="143" y="146"/>
                </a:cubicBezTo>
                <a:cubicBezTo>
                  <a:pt x="146" y="133"/>
                  <a:pt x="148" y="119"/>
                  <a:pt x="148" y="104"/>
                </a:cubicBezTo>
                <a:close/>
                <a:moveTo>
                  <a:pt x="148" y="96"/>
                </a:moveTo>
                <a:cubicBezTo>
                  <a:pt x="148" y="80"/>
                  <a:pt x="146" y="66"/>
                  <a:pt x="143" y="53"/>
                </a:cubicBezTo>
                <a:cubicBezTo>
                  <a:pt x="153" y="50"/>
                  <a:pt x="163" y="46"/>
                  <a:pt x="172" y="41"/>
                </a:cubicBezTo>
                <a:cubicBezTo>
                  <a:pt x="184" y="56"/>
                  <a:pt x="191" y="75"/>
                  <a:pt x="192" y="96"/>
                </a:cubicBezTo>
                <a:lnTo>
                  <a:pt x="148" y="96"/>
                </a:lnTo>
                <a:close/>
                <a:moveTo>
                  <a:pt x="166" y="35"/>
                </a:moveTo>
                <a:cubicBezTo>
                  <a:pt x="158" y="39"/>
                  <a:pt x="150" y="43"/>
                  <a:pt x="141" y="46"/>
                </a:cubicBezTo>
                <a:cubicBezTo>
                  <a:pt x="136" y="30"/>
                  <a:pt x="130" y="18"/>
                  <a:pt x="122" y="10"/>
                </a:cubicBezTo>
                <a:cubicBezTo>
                  <a:pt x="139" y="14"/>
                  <a:pt x="154" y="23"/>
                  <a:pt x="166" y="35"/>
                </a:cubicBezTo>
                <a:close/>
                <a:moveTo>
                  <a:pt x="79" y="10"/>
                </a:moveTo>
                <a:cubicBezTo>
                  <a:pt x="71" y="18"/>
                  <a:pt x="64" y="31"/>
                  <a:pt x="60" y="45"/>
                </a:cubicBezTo>
                <a:cubicBezTo>
                  <a:pt x="51" y="43"/>
                  <a:pt x="43" y="39"/>
                  <a:pt x="35" y="35"/>
                </a:cubicBezTo>
                <a:cubicBezTo>
                  <a:pt x="47" y="23"/>
                  <a:pt x="62" y="14"/>
                  <a:pt x="79" y="10"/>
                </a:cubicBezTo>
                <a:close/>
                <a:moveTo>
                  <a:pt x="35" y="164"/>
                </a:moveTo>
                <a:cubicBezTo>
                  <a:pt x="43" y="160"/>
                  <a:pt x="51" y="156"/>
                  <a:pt x="60" y="154"/>
                </a:cubicBezTo>
                <a:cubicBezTo>
                  <a:pt x="64" y="169"/>
                  <a:pt x="71" y="181"/>
                  <a:pt x="79" y="189"/>
                </a:cubicBezTo>
                <a:cubicBezTo>
                  <a:pt x="62" y="185"/>
                  <a:pt x="47" y="176"/>
                  <a:pt x="35" y="164"/>
                </a:cubicBezTo>
                <a:close/>
                <a:moveTo>
                  <a:pt x="122" y="189"/>
                </a:moveTo>
                <a:cubicBezTo>
                  <a:pt x="130" y="181"/>
                  <a:pt x="136" y="169"/>
                  <a:pt x="141" y="154"/>
                </a:cubicBezTo>
                <a:cubicBezTo>
                  <a:pt x="150" y="156"/>
                  <a:pt x="158" y="160"/>
                  <a:pt x="166" y="164"/>
                </a:cubicBezTo>
                <a:cubicBezTo>
                  <a:pt x="154" y="176"/>
                  <a:pt x="139" y="185"/>
                  <a:pt x="122" y="189"/>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7"/>
          <p:cNvSpPr>
            <a:spLocks noEditPoints="1"/>
          </p:cNvSpPr>
          <p:nvPr/>
        </p:nvSpPr>
        <p:spPr bwMode="auto">
          <a:xfrm>
            <a:off x="3438525" y="3729038"/>
            <a:ext cx="477838" cy="479425"/>
          </a:xfrm>
          <a:custGeom>
            <a:avLst/>
            <a:gdLst>
              <a:gd name="T0" fmla="*/ 88 w 176"/>
              <a:gd name="T1" fmla="*/ 0 h 176"/>
              <a:gd name="T2" fmla="*/ 0 w 176"/>
              <a:gd name="T3" fmla="*/ 88 h 176"/>
              <a:gd name="T4" fmla="*/ 22 w 176"/>
              <a:gd name="T5" fmla="*/ 145 h 176"/>
              <a:gd name="T6" fmla="*/ 1 w 176"/>
              <a:gd name="T7" fmla="*/ 171 h 176"/>
              <a:gd name="T8" fmla="*/ 8 w 176"/>
              <a:gd name="T9" fmla="*/ 176 h 176"/>
              <a:gd name="T10" fmla="*/ 27 w 176"/>
              <a:gd name="T11" fmla="*/ 151 h 176"/>
              <a:gd name="T12" fmla="*/ 88 w 176"/>
              <a:gd name="T13" fmla="*/ 176 h 176"/>
              <a:gd name="T14" fmla="*/ 149 w 176"/>
              <a:gd name="T15" fmla="*/ 151 h 176"/>
              <a:gd name="T16" fmla="*/ 169 w 176"/>
              <a:gd name="T17" fmla="*/ 176 h 176"/>
              <a:gd name="T18" fmla="*/ 176 w 176"/>
              <a:gd name="T19" fmla="*/ 171 h 176"/>
              <a:gd name="T20" fmla="*/ 155 w 176"/>
              <a:gd name="T21" fmla="*/ 145 h 176"/>
              <a:gd name="T22" fmla="*/ 176 w 176"/>
              <a:gd name="T23" fmla="*/ 88 h 176"/>
              <a:gd name="T24" fmla="*/ 88 w 176"/>
              <a:gd name="T25" fmla="*/ 0 h 176"/>
              <a:gd name="T26" fmla="*/ 88 w 176"/>
              <a:gd name="T27" fmla="*/ 168 h 176"/>
              <a:gd name="T28" fmla="*/ 8 w 176"/>
              <a:gd name="T29" fmla="*/ 88 h 176"/>
              <a:gd name="T30" fmla="*/ 88 w 176"/>
              <a:gd name="T31" fmla="*/ 8 h 176"/>
              <a:gd name="T32" fmla="*/ 168 w 176"/>
              <a:gd name="T33" fmla="*/ 88 h 176"/>
              <a:gd name="T34" fmla="*/ 88 w 176"/>
              <a:gd name="T3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76">
                <a:moveTo>
                  <a:pt x="88" y="0"/>
                </a:moveTo>
                <a:cubicBezTo>
                  <a:pt x="40" y="0"/>
                  <a:pt x="0" y="39"/>
                  <a:pt x="0" y="88"/>
                </a:cubicBezTo>
                <a:cubicBezTo>
                  <a:pt x="0" y="110"/>
                  <a:pt x="9" y="130"/>
                  <a:pt x="22" y="145"/>
                </a:cubicBezTo>
                <a:cubicBezTo>
                  <a:pt x="1" y="171"/>
                  <a:pt x="1" y="171"/>
                  <a:pt x="1" y="171"/>
                </a:cubicBezTo>
                <a:cubicBezTo>
                  <a:pt x="8" y="176"/>
                  <a:pt x="8" y="176"/>
                  <a:pt x="8" y="176"/>
                </a:cubicBezTo>
                <a:cubicBezTo>
                  <a:pt x="27" y="151"/>
                  <a:pt x="27" y="151"/>
                  <a:pt x="27" y="151"/>
                </a:cubicBezTo>
                <a:cubicBezTo>
                  <a:pt x="43" y="166"/>
                  <a:pt x="65" y="176"/>
                  <a:pt x="88" y="176"/>
                </a:cubicBezTo>
                <a:cubicBezTo>
                  <a:pt x="112" y="176"/>
                  <a:pt x="134" y="166"/>
                  <a:pt x="149" y="151"/>
                </a:cubicBezTo>
                <a:cubicBezTo>
                  <a:pt x="169" y="176"/>
                  <a:pt x="169" y="176"/>
                  <a:pt x="169" y="176"/>
                </a:cubicBezTo>
                <a:cubicBezTo>
                  <a:pt x="176" y="171"/>
                  <a:pt x="176" y="171"/>
                  <a:pt x="176" y="171"/>
                </a:cubicBezTo>
                <a:cubicBezTo>
                  <a:pt x="155" y="145"/>
                  <a:pt x="155" y="145"/>
                  <a:pt x="155" y="145"/>
                </a:cubicBezTo>
                <a:cubicBezTo>
                  <a:pt x="168" y="130"/>
                  <a:pt x="176" y="110"/>
                  <a:pt x="176" y="88"/>
                </a:cubicBezTo>
                <a:cubicBezTo>
                  <a:pt x="176" y="39"/>
                  <a:pt x="137" y="0"/>
                  <a:pt x="88" y="0"/>
                </a:cubicBezTo>
                <a:close/>
                <a:moveTo>
                  <a:pt x="88" y="168"/>
                </a:moveTo>
                <a:cubicBezTo>
                  <a:pt x="44" y="168"/>
                  <a:pt x="8" y="132"/>
                  <a:pt x="8" y="88"/>
                </a:cubicBezTo>
                <a:cubicBezTo>
                  <a:pt x="8" y="44"/>
                  <a:pt x="44" y="8"/>
                  <a:pt x="88" y="8"/>
                </a:cubicBezTo>
                <a:cubicBezTo>
                  <a:pt x="132" y="8"/>
                  <a:pt x="168" y="44"/>
                  <a:pt x="168" y="88"/>
                </a:cubicBezTo>
                <a:cubicBezTo>
                  <a:pt x="168" y="132"/>
                  <a:pt x="132" y="168"/>
                  <a:pt x="88" y="168"/>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8"/>
          <p:cNvSpPr>
            <a:spLocks noEditPoints="1"/>
          </p:cNvSpPr>
          <p:nvPr/>
        </p:nvSpPr>
        <p:spPr bwMode="auto">
          <a:xfrm>
            <a:off x="3405187" y="3663950"/>
            <a:ext cx="174625" cy="174625"/>
          </a:xfrm>
          <a:custGeom>
            <a:avLst/>
            <a:gdLst>
              <a:gd name="T0" fmla="*/ 64 w 64"/>
              <a:gd name="T1" fmla="*/ 0 h 64"/>
              <a:gd name="T2" fmla="*/ 40 w 64"/>
              <a:gd name="T3" fmla="*/ 0 h 64"/>
              <a:gd name="T4" fmla="*/ 0 w 64"/>
              <a:gd name="T5" fmla="*/ 40 h 64"/>
              <a:gd name="T6" fmla="*/ 0 w 64"/>
              <a:gd name="T7" fmla="*/ 64 h 64"/>
              <a:gd name="T8" fmla="*/ 12 w 64"/>
              <a:gd name="T9" fmla="*/ 64 h 64"/>
              <a:gd name="T10" fmla="*/ 64 w 64"/>
              <a:gd name="T11" fmla="*/ 11 h 64"/>
              <a:gd name="T12" fmla="*/ 64 w 64"/>
              <a:gd name="T13" fmla="*/ 0 h 64"/>
              <a:gd name="T14" fmla="*/ 56 w 64"/>
              <a:gd name="T15" fmla="*/ 8 h 64"/>
              <a:gd name="T16" fmla="*/ 8 w 64"/>
              <a:gd name="T17" fmla="*/ 56 h 64"/>
              <a:gd name="T18" fmla="*/ 8 w 64"/>
              <a:gd name="T19" fmla="*/ 56 h 64"/>
              <a:gd name="T20" fmla="*/ 8 w 64"/>
              <a:gd name="T21" fmla="*/ 40 h 64"/>
              <a:gd name="T22" fmla="*/ 40 w 64"/>
              <a:gd name="T23" fmla="*/ 8 h 64"/>
              <a:gd name="T24" fmla="*/ 56 w 64"/>
              <a:gd name="T25"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64" y="0"/>
                </a:moveTo>
                <a:cubicBezTo>
                  <a:pt x="40" y="0"/>
                  <a:pt x="40" y="0"/>
                  <a:pt x="40" y="0"/>
                </a:cubicBezTo>
                <a:cubicBezTo>
                  <a:pt x="18" y="0"/>
                  <a:pt x="0" y="18"/>
                  <a:pt x="0" y="40"/>
                </a:cubicBezTo>
                <a:cubicBezTo>
                  <a:pt x="0" y="64"/>
                  <a:pt x="0" y="64"/>
                  <a:pt x="0" y="64"/>
                </a:cubicBezTo>
                <a:cubicBezTo>
                  <a:pt x="12" y="64"/>
                  <a:pt x="12" y="64"/>
                  <a:pt x="12" y="64"/>
                </a:cubicBezTo>
                <a:cubicBezTo>
                  <a:pt x="64" y="11"/>
                  <a:pt x="64" y="11"/>
                  <a:pt x="64" y="11"/>
                </a:cubicBezTo>
                <a:lnTo>
                  <a:pt x="64" y="0"/>
                </a:lnTo>
                <a:close/>
                <a:moveTo>
                  <a:pt x="56" y="8"/>
                </a:moveTo>
                <a:cubicBezTo>
                  <a:pt x="8" y="56"/>
                  <a:pt x="8" y="56"/>
                  <a:pt x="8" y="56"/>
                </a:cubicBezTo>
                <a:cubicBezTo>
                  <a:pt x="8" y="56"/>
                  <a:pt x="8" y="56"/>
                  <a:pt x="8" y="56"/>
                </a:cubicBezTo>
                <a:cubicBezTo>
                  <a:pt x="8" y="40"/>
                  <a:pt x="8" y="40"/>
                  <a:pt x="8" y="40"/>
                </a:cubicBezTo>
                <a:cubicBezTo>
                  <a:pt x="8" y="22"/>
                  <a:pt x="23" y="8"/>
                  <a:pt x="40" y="8"/>
                </a:cubicBezTo>
                <a:cubicBezTo>
                  <a:pt x="56" y="8"/>
                  <a:pt x="56" y="8"/>
                  <a:pt x="56" y="8"/>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9"/>
          <p:cNvSpPr>
            <a:spLocks noEditPoints="1"/>
          </p:cNvSpPr>
          <p:nvPr/>
        </p:nvSpPr>
        <p:spPr bwMode="auto">
          <a:xfrm>
            <a:off x="3778250" y="3663950"/>
            <a:ext cx="171450" cy="174625"/>
          </a:xfrm>
          <a:custGeom>
            <a:avLst/>
            <a:gdLst>
              <a:gd name="T0" fmla="*/ 23 w 63"/>
              <a:gd name="T1" fmla="*/ 0 h 64"/>
              <a:gd name="T2" fmla="*/ 0 w 63"/>
              <a:gd name="T3" fmla="*/ 0 h 64"/>
              <a:gd name="T4" fmla="*/ 0 w 63"/>
              <a:gd name="T5" fmla="*/ 11 h 64"/>
              <a:gd name="T6" fmla="*/ 52 w 63"/>
              <a:gd name="T7" fmla="*/ 64 h 64"/>
              <a:gd name="T8" fmla="*/ 63 w 63"/>
              <a:gd name="T9" fmla="*/ 64 h 64"/>
              <a:gd name="T10" fmla="*/ 63 w 63"/>
              <a:gd name="T11" fmla="*/ 40 h 64"/>
              <a:gd name="T12" fmla="*/ 23 w 63"/>
              <a:gd name="T13" fmla="*/ 0 h 64"/>
              <a:gd name="T14" fmla="*/ 55 w 63"/>
              <a:gd name="T15" fmla="*/ 56 h 64"/>
              <a:gd name="T16" fmla="*/ 55 w 63"/>
              <a:gd name="T17" fmla="*/ 56 h 64"/>
              <a:gd name="T18" fmla="*/ 8 w 63"/>
              <a:gd name="T19" fmla="*/ 8 h 64"/>
              <a:gd name="T20" fmla="*/ 8 w 63"/>
              <a:gd name="T21" fmla="*/ 8 h 64"/>
              <a:gd name="T22" fmla="*/ 23 w 63"/>
              <a:gd name="T23" fmla="*/ 8 h 64"/>
              <a:gd name="T24" fmla="*/ 55 w 63"/>
              <a:gd name="T25" fmla="*/ 40 h 64"/>
              <a:gd name="T26" fmla="*/ 55 w 63"/>
              <a:gd name="T27" fmla="*/ 5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64">
                <a:moveTo>
                  <a:pt x="23" y="0"/>
                </a:moveTo>
                <a:cubicBezTo>
                  <a:pt x="0" y="0"/>
                  <a:pt x="0" y="0"/>
                  <a:pt x="0" y="0"/>
                </a:cubicBezTo>
                <a:cubicBezTo>
                  <a:pt x="0" y="11"/>
                  <a:pt x="0" y="11"/>
                  <a:pt x="0" y="11"/>
                </a:cubicBezTo>
                <a:cubicBezTo>
                  <a:pt x="52" y="64"/>
                  <a:pt x="52" y="64"/>
                  <a:pt x="52" y="64"/>
                </a:cubicBezTo>
                <a:cubicBezTo>
                  <a:pt x="63" y="64"/>
                  <a:pt x="63" y="64"/>
                  <a:pt x="63" y="64"/>
                </a:cubicBezTo>
                <a:cubicBezTo>
                  <a:pt x="63" y="40"/>
                  <a:pt x="63" y="40"/>
                  <a:pt x="63" y="40"/>
                </a:cubicBezTo>
                <a:cubicBezTo>
                  <a:pt x="63" y="18"/>
                  <a:pt x="46" y="0"/>
                  <a:pt x="23" y="0"/>
                </a:cubicBezTo>
                <a:close/>
                <a:moveTo>
                  <a:pt x="55" y="56"/>
                </a:moveTo>
                <a:cubicBezTo>
                  <a:pt x="55" y="56"/>
                  <a:pt x="55" y="56"/>
                  <a:pt x="55" y="56"/>
                </a:cubicBezTo>
                <a:cubicBezTo>
                  <a:pt x="8" y="8"/>
                  <a:pt x="8" y="8"/>
                  <a:pt x="8" y="8"/>
                </a:cubicBezTo>
                <a:cubicBezTo>
                  <a:pt x="8" y="8"/>
                  <a:pt x="8" y="8"/>
                  <a:pt x="8" y="8"/>
                </a:cubicBezTo>
                <a:cubicBezTo>
                  <a:pt x="23" y="8"/>
                  <a:pt x="23" y="8"/>
                  <a:pt x="23" y="8"/>
                </a:cubicBezTo>
                <a:cubicBezTo>
                  <a:pt x="41" y="8"/>
                  <a:pt x="55" y="22"/>
                  <a:pt x="55" y="40"/>
                </a:cubicBezTo>
                <a:lnTo>
                  <a:pt x="55" y="56"/>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0"/>
          <p:cNvSpPr/>
          <p:nvPr/>
        </p:nvSpPr>
        <p:spPr bwMode="auto">
          <a:xfrm>
            <a:off x="3546475" y="3794125"/>
            <a:ext cx="141288" cy="196850"/>
          </a:xfrm>
          <a:custGeom>
            <a:avLst/>
            <a:gdLst>
              <a:gd name="T0" fmla="*/ 76 w 89"/>
              <a:gd name="T1" fmla="*/ 110 h 124"/>
              <a:gd name="T2" fmla="*/ 0 w 89"/>
              <a:gd name="T3" fmla="*/ 110 h 124"/>
              <a:gd name="T4" fmla="*/ 0 w 89"/>
              <a:gd name="T5" fmla="*/ 124 h 124"/>
              <a:gd name="T6" fmla="*/ 89 w 89"/>
              <a:gd name="T7" fmla="*/ 124 h 124"/>
              <a:gd name="T8" fmla="*/ 89 w 89"/>
              <a:gd name="T9" fmla="*/ 0 h 124"/>
              <a:gd name="T10" fmla="*/ 76 w 89"/>
              <a:gd name="T11" fmla="*/ 0 h 124"/>
              <a:gd name="T12" fmla="*/ 76 w 89"/>
              <a:gd name="T13" fmla="*/ 110 h 124"/>
            </a:gdLst>
            <a:ahLst/>
            <a:cxnLst>
              <a:cxn ang="0">
                <a:pos x="T0" y="T1"/>
              </a:cxn>
              <a:cxn ang="0">
                <a:pos x="T2" y="T3"/>
              </a:cxn>
              <a:cxn ang="0">
                <a:pos x="T4" y="T5"/>
              </a:cxn>
              <a:cxn ang="0">
                <a:pos x="T6" y="T7"/>
              </a:cxn>
              <a:cxn ang="0">
                <a:pos x="T8" y="T9"/>
              </a:cxn>
              <a:cxn ang="0">
                <a:pos x="T10" y="T11"/>
              </a:cxn>
              <a:cxn ang="0">
                <a:pos x="T12" y="T13"/>
              </a:cxn>
            </a:cxnLst>
            <a:rect l="0" t="0" r="r" b="b"/>
            <a:pathLst>
              <a:path w="89" h="124">
                <a:moveTo>
                  <a:pt x="76" y="110"/>
                </a:moveTo>
                <a:lnTo>
                  <a:pt x="0" y="110"/>
                </a:lnTo>
                <a:lnTo>
                  <a:pt x="0" y="124"/>
                </a:lnTo>
                <a:lnTo>
                  <a:pt x="89" y="124"/>
                </a:lnTo>
                <a:lnTo>
                  <a:pt x="89" y="0"/>
                </a:lnTo>
                <a:lnTo>
                  <a:pt x="76" y="0"/>
                </a:lnTo>
                <a:lnTo>
                  <a:pt x="76" y="11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1"/>
          <p:cNvSpPr>
            <a:spLocks noEditPoints="1"/>
          </p:cNvSpPr>
          <p:nvPr/>
        </p:nvSpPr>
        <p:spPr bwMode="auto">
          <a:xfrm>
            <a:off x="4405312" y="3663950"/>
            <a:ext cx="500063" cy="544513"/>
          </a:xfrm>
          <a:custGeom>
            <a:avLst/>
            <a:gdLst>
              <a:gd name="T0" fmla="*/ 160 w 184"/>
              <a:gd name="T1" fmla="*/ 45 h 200"/>
              <a:gd name="T2" fmla="*/ 167 w 184"/>
              <a:gd name="T3" fmla="*/ 39 h 200"/>
              <a:gd name="T4" fmla="*/ 174 w 184"/>
              <a:gd name="T5" fmla="*/ 46 h 200"/>
              <a:gd name="T6" fmla="*/ 182 w 184"/>
              <a:gd name="T7" fmla="*/ 37 h 200"/>
              <a:gd name="T8" fmla="*/ 163 w 184"/>
              <a:gd name="T9" fmla="*/ 18 h 200"/>
              <a:gd name="T10" fmla="*/ 155 w 184"/>
              <a:gd name="T11" fmla="*/ 26 h 200"/>
              <a:gd name="T12" fmla="*/ 161 w 184"/>
              <a:gd name="T13" fmla="*/ 33 h 200"/>
              <a:gd name="T14" fmla="*/ 155 w 184"/>
              <a:gd name="T15" fmla="*/ 40 h 200"/>
              <a:gd name="T16" fmla="*/ 98 w 184"/>
              <a:gd name="T17" fmla="*/ 16 h 200"/>
              <a:gd name="T18" fmla="*/ 98 w 184"/>
              <a:gd name="T19" fmla="*/ 0 h 200"/>
              <a:gd name="T20" fmla="*/ 86 w 184"/>
              <a:gd name="T21" fmla="*/ 0 h 200"/>
              <a:gd name="T22" fmla="*/ 86 w 184"/>
              <a:gd name="T23" fmla="*/ 16 h 200"/>
              <a:gd name="T24" fmla="*/ 0 w 184"/>
              <a:gd name="T25" fmla="*/ 108 h 200"/>
              <a:gd name="T26" fmla="*/ 92 w 184"/>
              <a:gd name="T27" fmla="*/ 200 h 200"/>
              <a:gd name="T28" fmla="*/ 184 w 184"/>
              <a:gd name="T29" fmla="*/ 108 h 200"/>
              <a:gd name="T30" fmla="*/ 160 w 184"/>
              <a:gd name="T31" fmla="*/ 45 h 200"/>
              <a:gd name="T32" fmla="*/ 92 w 184"/>
              <a:gd name="T33" fmla="*/ 192 h 200"/>
              <a:gd name="T34" fmla="*/ 8 w 184"/>
              <a:gd name="T35" fmla="*/ 108 h 200"/>
              <a:gd name="T36" fmla="*/ 92 w 184"/>
              <a:gd name="T37" fmla="*/ 24 h 200"/>
              <a:gd name="T38" fmla="*/ 176 w 184"/>
              <a:gd name="T39" fmla="*/ 108 h 200"/>
              <a:gd name="T40" fmla="*/ 92 w 184"/>
              <a:gd name="T41"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 h="200">
                <a:moveTo>
                  <a:pt x="160" y="45"/>
                </a:moveTo>
                <a:cubicBezTo>
                  <a:pt x="167" y="39"/>
                  <a:pt x="167" y="39"/>
                  <a:pt x="167" y="39"/>
                </a:cubicBezTo>
                <a:cubicBezTo>
                  <a:pt x="174" y="46"/>
                  <a:pt x="174" y="46"/>
                  <a:pt x="174" y="46"/>
                </a:cubicBezTo>
                <a:cubicBezTo>
                  <a:pt x="182" y="37"/>
                  <a:pt x="182" y="37"/>
                  <a:pt x="182" y="37"/>
                </a:cubicBezTo>
                <a:cubicBezTo>
                  <a:pt x="163" y="18"/>
                  <a:pt x="163" y="18"/>
                  <a:pt x="163" y="18"/>
                </a:cubicBezTo>
                <a:cubicBezTo>
                  <a:pt x="155" y="26"/>
                  <a:pt x="155" y="26"/>
                  <a:pt x="155" y="26"/>
                </a:cubicBezTo>
                <a:cubicBezTo>
                  <a:pt x="161" y="33"/>
                  <a:pt x="161" y="33"/>
                  <a:pt x="161" y="33"/>
                </a:cubicBezTo>
                <a:cubicBezTo>
                  <a:pt x="155" y="40"/>
                  <a:pt x="155" y="40"/>
                  <a:pt x="155" y="40"/>
                </a:cubicBezTo>
                <a:cubicBezTo>
                  <a:pt x="140" y="26"/>
                  <a:pt x="120" y="17"/>
                  <a:pt x="98" y="16"/>
                </a:cubicBezTo>
                <a:cubicBezTo>
                  <a:pt x="98" y="0"/>
                  <a:pt x="98" y="0"/>
                  <a:pt x="98" y="0"/>
                </a:cubicBezTo>
                <a:cubicBezTo>
                  <a:pt x="86" y="0"/>
                  <a:pt x="86" y="0"/>
                  <a:pt x="86" y="0"/>
                </a:cubicBezTo>
                <a:cubicBezTo>
                  <a:pt x="86" y="16"/>
                  <a:pt x="86" y="16"/>
                  <a:pt x="86" y="16"/>
                </a:cubicBezTo>
                <a:cubicBezTo>
                  <a:pt x="38" y="19"/>
                  <a:pt x="0" y="59"/>
                  <a:pt x="0" y="108"/>
                </a:cubicBezTo>
                <a:cubicBezTo>
                  <a:pt x="0" y="158"/>
                  <a:pt x="42" y="200"/>
                  <a:pt x="92" y="200"/>
                </a:cubicBezTo>
                <a:cubicBezTo>
                  <a:pt x="143" y="200"/>
                  <a:pt x="184" y="158"/>
                  <a:pt x="184" y="108"/>
                </a:cubicBezTo>
                <a:cubicBezTo>
                  <a:pt x="184" y="84"/>
                  <a:pt x="175" y="62"/>
                  <a:pt x="160" y="45"/>
                </a:cubicBezTo>
                <a:close/>
                <a:moveTo>
                  <a:pt x="92" y="192"/>
                </a:moveTo>
                <a:cubicBezTo>
                  <a:pt x="46" y="192"/>
                  <a:pt x="8" y="154"/>
                  <a:pt x="8" y="108"/>
                </a:cubicBezTo>
                <a:cubicBezTo>
                  <a:pt x="8" y="61"/>
                  <a:pt x="46" y="24"/>
                  <a:pt x="92" y="24"/>
                </a:cubicBezTo>
                <a:cubicBezTo>
                  <a:pt x="139" y="24"/>
                  <a:pt x="176" y="61"/>
                  <a:pt x="176" y="108"/>
                </a:cubicBezTo>
                <a:cubicBezTo>
                  <a:pt x="176" y="154"/>
                  <a:pt x="139" y="192"/>
                  <a:pt x="92" y="192"/>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2"/>
          <p:cNvSpPr/>
          <p:nvPr/>
        </p:nvSpPr>
        <p:spPr bwMode="auto">
          <a:xfrm>
            <a:off x="4622800" y="3783013"/>
            <a:ext cx="65088" cy="250825"/>
          </a:xfrm>
          <a:custGeom>
            <a:avLst/>
            <a:gdLst>
              <a:gd name="T0" fmla="*/ 16 w 24"/>
              <a:gd name="T1" fmla="*/ 52 h 92"/>
              <a:gd name="T2" fmla="*/ 16 w 24"/>
              <a:gd name="T3" fmla="*/ 0 h 92"/>
              <a:gd name="T4" fmla="*/ 8 w 24"/>
              <a:gd name="T5" fmla="*/ 0 h 92"/>
              <a:gd name="T6" fmla="*/ 8 w 24"/>
              <a:gd name="T7" fmla="*/ 52 h 92"/>
              <a:gd name="T8" fmla="*/ 0 w 24"/>
              <a:gd name="T9" fmla="*/ 64 h 92"/>
              <a:gd name="T10" fmla="*/ 8 w 24"/>
              <a:gd name="T11" fmla="*/ 75 h 92"/>
              <a:gd name="T12" fmla="*/ 8 w 24"/>
              <a:gd name="T13" fmla="*/ 92 h 92"/>
              <a:gd name="T14" fmla="*/ 16 w 24"/>
              <a:gd name="T15" fmla="*/ 92 h 92"/>
              <a:gd name="T16" fmla="*/ 16 w 24"/>
              <a:gd name="T17" fmla="*/ 75 h 92"/>
              <a:gd name="T18" fmla="*/ 24 w 24"/>
              <a:gd name="T19" fmla="*/ 64 h 92"/>
              <a:gd name="T20" fmla="*/ 16 w 24"/>
              <a:gd name="T21"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92">
                <a:moveTo>
                  <a:pt x="16" y="52"/>
                </a:moveTo>
                <a:cubicBezTo>
                  <a:pt x="16" y="0"/>
                  <a:pt x="16" y="0"/>
                  <a:pt x="16" y="0"/>
                </a:cubicBezTo>
                <a:cubicBezTo>
                  <a:pt x="8" y="0"/>
                  <a:pt x="8" y="0"/>
                  <a:pt x="8" y="0"/>
                </a:cubicBezTo>
                <a:cubicBezTo>
                  <a:pt x="8" y="52"/>
                  <a:pt x="8" y="52"/>
                  <a:pt x="8" y="52"/>
                </a:cubicBezTo>
                <a:cubicBezTo>
                  <a:pt x="4" y="54"/>
                  <a:pt x="0" y="58"/>
                  <a:pt x="0" y="64"/>
                </a:cubicBezTo>
                <a:cubicBezTo>
                  <a:pt x="0" y="69"/>
                  <a:pt x="4" y="73"/>
                  <a:pt x="8" y="75"/>
                </a:cubicBezTo>
                <a:cubicBezTo>
                  <a:pt x="8" y="92"/>
                  <a:pt x="8" y="92"/>
                  <a:pt x="8" y="92"/>
                </a:cubicBezTo>
                <a:cubicBezTo>
                  <a:pt x="16" y="92"/>
                  <a:pt x="16" y="92"/>
                  <a:pt x="16" y="92"/>
                </a:cubicBezTo>
                <a:cubicBezTo>
                  <a:pt x="16" y="75"/>
                  <a:pt x="16" y="75"/>
                  <a:pt x="16" y="75"/>
                </a:cubicBezTo>
                <a:cubicBezTo>
                  <a:pt x="21" y="73"/>
                  <a:pt x="24" y="69"/>
                  <a:pt x="24" y="64"/>
                </a:cubicBezTo>
                <a:cubicBezTo>
                  <a:pt x="24" y="58"/>
                  <a:pt x="21" y="54"/>
                  <a:pt x="16" y="52"/>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3"/>
          <p:cNvSpPr/>
          <p:nvPr/>
        </p:nvSpPr>
        <p:spPr bwMode="auto">
          <a:xfrm>
            <a:off x="5503862" y="3805238"/>
            <a:ext cx="163513" cy="163513"/>
          </a:xfrm>
          <a:custGeom>
            <a:avLst/>
            <a:gdLst>
              <a:gd name="T0" fmla="*/ 39 w 60"/>
              <a:gd name="T1" fmla="*/ 55 h 60"/>
              <a:gd name="T2" fmla="*/ 39 w 60"/>
              <a:gd name="T3" fmla="*/ 55 h 60"/>
              <a:gd name="T4" fmla="*/ 48 w 60"/>
              <a:gd name="T5" fmla="*/ 60 h 60"/>
              <a:gd name="T6" fmla="*/ 60 w 60"/>
              <a:gd name="T7" fmla="*/ 48 h 60"/>
              <a:gd name="T8" fmla="*/ 56 w 60"/>
              <a:gd name="T9" fmla="*/ 39 h 60"/>
              <a:gd name="T10" fmla="*/ 55 w 60"/>
              <a:gd name="T11" fmla="*/ 38 h 60"/>
              <a:gd name="T12" fmla="*/ 7 w 60"/>
              <a:gd name="T13" fmla="*/ 1 h 60"/>
              <a:gd name="T14" fmla="*/ 2 w 60"/>
              <a:gd name="T15" fmla="*/ 1 h 60"/>
              <a:gd name="T16" fmla="*/ 1 w 60"/>
              <a:gd name="T17" fmla="*/ 6 h 60"/>
              <a:gd name="T18" fmla="*/ 39 w 60"/>
              <a:gd name="T19" fmla="*/ 5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9" y="55"/>
                </a:moveTo>
                <a:cubicBezTo>
                  <a:pt x="39" y="55"/>
                  <a:pt x="39" y="55"/>
                  <a:pt x="39" y="55"/>
                </a:cubicBezTo>
                <a:cubicBezTo>
                  <a:pt x="41" y="58"/>
                  <a:pt x="45" y="60"/>
                  <a:pt x="48" y="60"/>
                </a:cubicBezTo>
                <a:cubicBezTo>
                  <a:pt x="55" y="60"/>
                  <a:pt x="60" y="54"/>
                  <a:pt x="60" y="48"/>
                </a:cubicBezTo>
                <a:cubicBezTo>
                  <a:pt x="60" y="44"/>
                  <a:pt x="59" y="41"/>
                  <a:pt x="56" y="39"/>
                </a:cubicBezTo>
                <a:cubicBezTo>
                  <a:pt x="56" y="38"/>
                  <a:pt x="56" y="38"/>
                  <a:pt x="55" y="38"/>
                </a:cubicBezTo>
                <a:cubicBezTo>
                  <a:pt x="7" y="1"/>
                  <a:pt x="7" y="1"/>
                  <a:pt x="7" y="1"/>
                </a:cubicBezTo>
                <a:cubicBezTo>
                  <a:pt x="6" y="0"/>
                  <a:pt x="3" y="0"/>
                  <a:pt x="2" y="1"/>
                </a:cubicBezTo>
                <a:cubicBezTo>
                  <a:pt x="0" y="2"/>
                  <a:pt x="0" y="5"/>
                  <a:pt x="1" y="6"/>
                </a:cubicBezTo>
                <a:lnTo>
                  <a:pt x="39" y="55"/>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4"/>
          <p:cNvSpPr/>
          <p:nvPr/>
        </p:nvSpPr>
        <p:spPr bwMode="auto">
          <a:xfrm>
            <a:off x="5362575" y="3663950"/>
            <a:ext cx="542925" cy="544513"/>
          </a:xfrm>
          <a:custGeom>
            <a:avLst/>
            <a:gdLst>
              <a:gd name="T0" fmla="*/ 100 w 200"/>
              <a:gd name="T1" fmla="*/ 0 h 200"/>
              <a:gd name="T2" fmla="*/ 97 w 200"/>
              <a:gd name="T3" fmla="*/ 0 h 200"/>
              <a:gd name="T4" fmla="*/ 97 w 200"/>
              <a:gd name="T5" fmla="*/ 4 h 200"/>
              <a:gd name="T6" fmla="*/ 96 w 200"/>
              <a:gd name="T7" fmla="*/ 4 h 200"/>
              <a:gd name="T8" fmla="*/ 96 w 200"/>
              <a:gd name="T9" fmla="*/ 48 h 200"/>
              <a:gd name="T10" fmla="*/ 104 w 200"/>
              <a:gd name="T11" fmla="*/ 48 h 200"/>
              <a:gd name="T12" fmla="*/ 104 w 200"/>
              <a:gd name="T13" fmla="*/ 8 h 200"/>
              <a:gd name="T14" fmla="*/ 192 w 200"/>
              <a:gd name="T15" fmla="*/ 100 h 200"/>
              <a:gd name="T16" fmla="*/ 100 w 200"/>
              <a:gd name="T17" fmla="*/ 192 h 200"/>
              <a:gd name="T18" fmla="*/ 8 w 200"/>
              <a:gd name="T19" fmla="*/ 100 h 200"/>
              <a:gd name="T20" fmla="*/ 35 w 200"/>
              <a:gd name="T21" fmla="*/ 35 h 200"/>
              <a:gd name="T22" fmla="*/ 30 w 200"/>
              <a:gd name="T23" fmla="*/ 29 h 200"/>
              <a:gd name="T24" fmla="*/ 0 w 200"/>
              <a:gd name="T25" fmla="*/ 100 h 200"/>
              <a:gd name="T26" fmla="*/ 100 w 200"/>
              <a:gd name="T27" fmla="*/ 200 h 200"/>
              <a:gd name="T28" fmla="*/ 200 w 200"/>
              <a:gd name="T29" fmla="*/ 100 h 200"/>
              <a:gd name="T30" fmla="*/ 100 w 200"/>
              <a:gd name="T31"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0" h="200">
                <a:moveTo>
                  <a:pt x="100" y="0"/>
                </a:moveTo>
                <a:cubicBezTo>
                  <a:pt x="99" y="0"/>
                  <a:pt x="98" y="0"/>
                  <a:pt x="97" y="0"/>
                </a:cubicBezTo>
                <a:cubicBezTo>
                  <a:pt x="97" y="4"/>
                  <a:pt x="97" y="4"/>
                  <a:pt x="97" y="4"/>
                </a:cubicBezTo>
                <a:cubicBezTo>
                  <a:pt x="96" y="4"/>
                  <a:pt x="96" y="4"/>
                  <a:pt x="96" y="4"/>
                </a:cubicBezTo>
                <a:cubicBezTo>
                  <a:pt x="96" y="48"/>
                  <a:pt x="96" y="48"/>
                  <a:pt x="96" y="48"/>
                </a:cubicBezTo>
                <a:cubicBezTo>
                  <a:pt x="104" y="48"/>
                  <a:pt x="104" y="48"/>
                  <a:pt x="104" y="48"/>
                </a:cubicBezTo>
                <a:cubicBezTo>
                  <a:pt x="104" y="8"/>
                  <a:pt x="104" y="8"/>
                  <a:pt x="104" y="8"/>
                </a:cubicBezTo>
                <a:cubicBezTo>
                  <a:pt x="153" y="10"/>
                  <a:pt x="192" y="50"/>
                  <a:pt x="192" y="100"/>
                </a:cubicBezTo>
                <a:cubicBezTo>
                  <a:pt x="192" y="150"/>
                  <a:pt x="151" y="192"/>
                  <a:pt x="100" y="192"/>
                </a:cubicBezTo>
                <a:cubicBezTo>
                  <a:pt x="50" y="192"/>
                  <a:pt x="8" y="150"/>
                  <a:pt x="8" y="100"/>
                </a:cubicBezTo>
                <a:cubicBezTo>
                  <a:pt x="8" y="74"/>
                  <a:pt x="19" y="51"/>
                  <a:pt x="35" y="35"/>
                </a:cubicBezTo>
                <a:cubicBezTo>
                  <a:pt x="30" y="29"/>
                  <a:pt x="30" y="29"/>
                  <a:pt x="30" y="29"/>
                </a:cubicBezTo>
                <a:cubicBezTo>
                  <a:pt x="12" y="47"/>
                  <a:pt x="0" y="72"/>
                  <a:pt x="0" y="100"/>
                </a:cubicBezTo>
                <a:cubicBezTo>
                  <a:pt x="0" y="155"/>
                  <a:pt x="45" y="200"/>
                  <a:pt x="100" y="200"/>
                </a:cubicBezTo>
                <a:cubicBezTo>
                  <a:pt x="156" y="200"/>
                  <a:pt x="200" y="155"/>
                  <a:pt x="200" y="100"/>
                </a:cubicBezTo>
                <a:cubicBezTo>
                  <a:pt x="200" y="44"/>
                  <a:pt x="156" y="0"/>
                  <a:pt x="100" y="0"/>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5"/>
          <p:cNvSpPr>
            <a:spLocks noEditPoints="1"/>
          </p:cNvSpPr>
          <p:nvPr/>
        </p:nvSpPr>
        <p:spPr bwMode="auto">
          <a:xfrm>
            <a:off x="6351587" y="3675063"/>
            <a:ext cx="522288" cy="522288"/>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96 w 192"/>
              <a:gd name="T11" fmla="*/ 184 h 192"/>
              <a:gd name="T12" fmla="*/ 8 w 192"/>
              <a:gd name="T13" fmla="*/ 96 h 192"/>
              <a:gd name="T14" fmla="*/ 96 w 192"/>
              <a:gd name="T15" fmla="*/ 8 h 192"/>
              <a:gd name="T16" fmla="*/ 184 w 192"/>
              <a:gd name="T17" fmla="*/ 96 h 192"/>
              <a:gd name="T18" fmla="*/ 96 w 192"/>
              <a:gd name="T19" fmla="*/ 1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96" y="184"/>
                </a:moveTo>
                <a:cubicBezTo>
                  <a:pt x="48" y="184"/>
                  <a:pt x="8" y="144"/>
                  <a:pt x="8" y="96"/>
                </a:cubicBezTo>
                <a:cubicBezTo>
                  <a:pt x="8" y="47"/>
                  <a:pt x="48" y="8"/>
                  <a:pt x="96" y="8"/>
                </a:cubicBezTo>
                <a:cubicBezTo>
                  <a:pt x="145" y="8"/>
                  <a:pt x="184" y="47"/>
                  <a:pt x="184" y="96"/>
                </a:cubicBezTo>
                <a:cubicBezTo>
                  <a:pt x="184" y="144"/>
                  <a:pt x="145" y="184"/>
                  <a:pt x="96" y="184"/>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6"/>
          <p:cNvSpPr/>
          <p:nvPr/>
        </p:nvSpPr>
        <p:spPr bwMode="auto">
          <a:xfrm>
            <a:off x="6481762" y="3760788"/>
            <a:ext cx="152400" cy="219075"/>
          </a:xfrm>
          <a:custGeom>
            <a:avLst/>
            <a:gdLst>
              <a:gd name="T0" fmla="*/ 82 w 96"/>
              <a:gd name="T1" fmla="*/ 124 h 138"/>
              <a:gd name="T2" fmla="*/ 0 w 96"/>
              <a:gd name="T3" fmla="*/ 124 h 138"/>
              <a:gd name="T4" fmla="*/ 0 w 96"/>
              <a:gd name="T5" fmla="*/ 138 h 138"/>
              <a:gd name="T6" fmla="*/ 96 w 96"/>
              <a:gd name="T7" fmla="*/ 138 h 138"/>
              <a:gd name="T8" fmla="*/ 96 w 96"/>
              <a:gd name="T9" fmla="*/ 0 h 138"/>
              <a:gd name="T10" fmla="*/ 82 w 96"/>
              <a:gd name="T11" fmla="*/ 0 h 138"/>
              <a:gd name="T12" fmla="*/ 82 w 96"/>
              <a:gd name="T13" fmla="*/ 124 h 138"/>
            </a:gdLst>
            <a:ahLst/>
            <a:cxnLst>
              <a:cxn ang="0">
                <a:pos x="T0" y="T1"/>
              </a:cxn>
              <a:cxn ang="0">
                <a:pos x="T2" y="T3"/>
              </a:cxn>
              <a:cxn ang="0">
                <a:pos x="T4" y="T5"/>
              </a:cxn>
              <a:cxn ang="0">
                <a:pos x="T6" y="T7"/>
              </a:cxn>
              <a:cxn ang="0">
                <a:pos x="T8" y="T9"/>
              </a:cxn>
              <a:cxn ang="0">
                <a:pos x="T10" y="T11"/>
              </a:cxn>
              <a:cxn ang="0">
                <a:pos x="T12" y="T13"/>
              </a:cxn>
            </a:cxnLst>
            <a:rect l="0" t="0" r="r" b="b"/>
            <a:pathLst>
              <a:path w="96" h="138">
                <a:moveTo>
                  <a:pt x="82" y="124"/>
                </a:moveTo>
                <a:lnTo>
                  <a:pt x="0" y="124"/>
                </a:lnTo>
                <a:lnTo>
                  <a:pt x="0" y="138"/>
                </a:lnTo>
                <a:lnTo>
                  <a:pt x="96" y="138"/>
                </a:lnTo>
                <a:lnTo>
                  <a:pt x="96" y="0"/>
                </a:lnTo>
                <a:lnTo>
                  <a:pt x="82" y="0"/>
                </a:lnTo>
                <a:lnTo>
                  <a:pt x="82" y="124"/>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7"/>
          <p:cNvSpPr>
            <a:spLocks noEditPoints="1"/>
          </p:cNvSpPr>
          <p:nvPr/>
        </p:nvSpPr>
        <p:spPr bwMode="auto">
          <a:xfrm>
            <a:off x="7335837" y="2690813"/>
            <a:ext cx="512763" cy="514350"/>
          </a:xfrm>
          <a:custGeom>
            <a:avLst/>
            <a:gdLst>
              <a:gd name="T0" fmla="*/ 189 w 189"/>
              <a:gd name="T1" fmla="*/ 179 h 189"/>
              <a:gd name="T2" fmla="*/ 134 w 189"/>
              <a:gd name="T3" fmla="*/ 125 h 189"/>
              <a:gd name="T4" fmla="*/ 152 w 189"/>
              <a:gd name="T5" fmla="*/ 76 h 189"/>
              <a:gd name="T6" fmla="*/ 76 w 189"/>
              <a:gd name="T7" fmla="*/ 0 h 189"/>
              <a:gd name="T8" fmla="*/ 0 w 189"/>
              <a:gd name="T9" fmla="*/ 76 h 189"/>
              <a:gd name="T10" fmla="*/ 76 w 189"/>
              <a:gd name="T11" fmla="*/ 152 h 189"/>
              <a:gd name="T12" fmla="*/ 125 w 189"/>
              <a:gd name="T13" fmla="*/ 135 h 189"/>
              <a:gd name="T14" fmla="*/ 179 w 189"/>
              <a:gd name="T15" fmla="*/ 189 h 189"/>
              <a:gd name="T16" fmla="*/ 189 w 189"/>
              <a:gd name="T17" fmla="*/ 179 h 189"/>
              <a:gd name="T18" fmla="*/ 8 w 189"/>
              <a:gd name="T19" fmla="*/ 76 h 189"/>
              <a:gd name="T20" fmla="*/ 76 w 189"/>
              <a:gd name="T21" fmla="*/ 8 h 189"/>
              <a:gd name="T22" fmla="*/ 144 w 189"/>
              <a:gd name="T23" fmla="*/ 76 h 189"/>
              <a:gd name="T24" fmla="*/ 76 w 189"/>
              <a:gd name="T25" fmla="*/ 144 h 189"/>
              <a:gd name="T26" fmla="*/ 8 w 189"/>
              <a:gd name="T27" fmla="*/ 76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189">
                <a:moveTo>
                  <a:pt x="189" y="179"/>
                </a:moveTo>
                <a:cubicBezTo>
                  <a:pt x="134" y="125"/>
                  <a:pt x="134" y="125"/>
                  <a:pt x="134" y="125"/>
                </a:cubicBezTo>
                <a:cubicBezTo>
                  <a:pt x="145" y="112"/>
                  <a:pt x="152" y="95"/>
                  <a:pt x="152" y="76"/>
                </a:cubicBezTo>
                <a:cubicBezTo>
                  <a:pt x="152" y="34"/>
                  <a:pt x="118" y="0"/>
                  <a:pt x="76" y="0"/>
                </a:cubicBezTo>
                <a:cubicBezTo>
                  <a:pt x="34" y="0"/>
                  <a:pt x="0" y="34"/>
                  <a:pt x="0" y="76"/>
                </a:cubicBezTo>
                <a:cubicBezTo>
                  <a:pt x="0" y="118"/>
                  <a:pt x="34" y="152"/>
                  <a:pt x="76" y="152"/>
                </a:cubicBezTo>
                <a:cubicBezTo>
                  <a:pt x="94" y="152"/>
                  <a:pt x="111" y="146"/>
                  <a:pt x="125" y="135"/>
                </a:cubicBezTo>
                <a:cubicBezTo>
                  <a:pt x="179" y="189"/>
                  <a:pt x="179" y="189"/>
                  <a:pt x="179" y="189"/>
                </a:cubicBezTo>
                <a:lnTo>
                  <a:pt x="189" y="179"/>
                </a:lnTo>
                <a:close/>
                <a:moveTo>
                  <a:pt x="8" y="76"/>
                </a:moveTo>
                <a:cubicBezTo>
                  <a:pt x="8" y="39"/>
                  <a:pt x="38" y="8"/>
                  <a:pt x="76" y="8"/>
                </a:cubicBezTo>
                <a:cubicBezTo>
                  <a:pt x="113" y="8"/>
                  <a:pt x="144" y="39"/>
                  <a:pt x="144" y="76"/>
                </a:cubicBezTo>
                <a:cubicBezTo>
                  <a:pt x="144" y="114"/>
                  <a:pt x="113" y="144"/>
                  <a:pt x="76" y="144"/>
                </a:cubicBezTo>
                <a:cubicBezTo>
                  <a:pt x="38" y="144"/>
                  <a:pt x="8" y="114"/>
                  <a:pt x="8" y="76"/>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8"/>
          <p:cNvSpPr>
            <a:spLocks noEditPoints="1"/>
          </p:cNvSpPr>
          <p:nvPr/>
        </p:nvSpPr>
        <p:spPr bwMode="auto">
          <a:xfrm>
            <a:off x="7383462" y="3663950"/>
            <a:ext cx="414338" cy="544513"/>
          </a:xfrm>
          <a:custGeom>
            <a:avLst/>
            <a:gdLst>
              <a:gd name="T0" fmla="*/ 152 w 152"/>
              <a:gd name="T1" fmla="*/ 24 h 200"/>
              <a:gd name="T2" fmla="*/ 112 w 152"/>
              <a:gd name="T3" fmla="*/ 24 h 200"/>
              <a:gd name="T4" fmla="*/ 112 w 152"/>
              <a:gd name="T5" fmla="*/ 16 h 200"/>
              <a:gd name="T6" fmla="*/ 96 w 152"/>
              <a:gd name="T7" fmla="*/ 0 h 200"/>
              <a:gd name="T8" fmla="*/ 56 w 152"/>
              <a:gd name="T9" fmla="*/ 0 h 200"/>
              <a:gd name="T10" fmla="*/ 40 w 152"/>
              <a:gd name="T11" fmla="*/ 16 h 200"/>
              <a:gd name="T12" fmla="*/ 40 w 152"/>
              <a:gd name="T13" fmla="*/ 24 h 200"/>
              <a:gd name="T14" fmla="*/ 0 w 152"/>
              <a:gd name="T15" fmla="*/ 24 h 200"/>
              <a:gd name="T16" fmla="*/ 0 w 152"/>
              <a:gd name="T17" fmla="*/ 32 h 200"/>
              <a:gd name="T18" fmla="*/ 9 w 152"/>
              <a:gd name="T19" fmla="*/ 32 h 200"/>
              <a:gd name="T20" fmla="*/ 17 w 152"/>
              <a:gd name="T21" fmla="*/ 184 h 200"/>
              <a:gd name="T22" fmla="*/ 33 w 152"/>
              <a:gd name="T23" fmla="*/ 200 h 200"/>
              <a:gd name="T24" fmla="*/ 121 w 152"/>
              <a:gd name="T25" fmla="*/ 200 h 200"/>
              <a:gd name="T26" fmla="*/ 137 w 152"/>
              <a:gd name="T27" fmla="*/ 184 h 200"/>
              <a:gd name="T28" fmla="*/ 145 w 152"/>
              <a:gd name="T29" fmla="*/ 32 h 200"/>
              <a:gd name="T30" fmla="*/ 152 w 152"/>
              <a:gd name="T31" fmla="*/ 32 h 200"/>
              <a:gd name="T32" fmla="*/ 152 w 152"/>
              <a:gd name="T33" fmla="*/ 24 h 200"/>
              <a:gd name="T34" fmla="*/ 48 w 152"/>
              <a:gd name="T35" fmla="*/ 16 h 200"/>
              <a:gd name="T36" fmla="*/ 56 w 152"/>
              <a:gd name="T37" fmla="*/ 8 h 200"/>
              <a:gd name="T38" fmla="*/ 96 w 152"/>
              <a:gd name="T39" fmla="*/ 8 h 200"/>
              <a:gd name="T40" fmla="*/ 104 w 152"/>
              <a:gd name="T41" fmla="*/ 16 h 200"/>
              <a:gd name="T42" fmla="*/ 104 w 152"/>
              <a:gd name="T43" fmla="*/ 24 h 200"/>
              <a:gd name="T44" fmla="*/ 48 w 152"/>
              <a:gd name="T45" fmla="*/ 24 h 200"/>
              <a:gd name="T46" fmla="*/ 48 w 152"/>
              <a:gd name="T47" fmla="*/ 16 h 200"/>
              <a:gd name="T48" fmla="*/ 129 w 152"/>
              <a:gd name="T49" fmla="*/ 183 h 200"/>
              <a:gd name="T50" fmla="*/ 129 w 152"/>
              <a:gd name="T51" fmla="*/ 183 h 200"/>
              <a:gd name="T52" fmla="*/ 129 w 152"/>
              <a:gd name="T53" fmla="*/ 184 h 200"/>
              <a:gd name="T54" fmla="*/ 121 w 152"/>
              <a:gd name="T55" fmla="*/ 192 h 200"/>
              <a:gd name="T56" fmla="*/ 33 w 152"/>
              <a:gd name="T57" fmla="*/ 192 h 200"/>
              <a:gd name="T58" fmla="*/ 25 w 152"/>
              <a:gd name="T59" fmla="*/ 184 h 200"/>
              <a:gd name="T60" fmla="*/ 25 w 152"/>
              <a:gd name="T61" fmla="*/ 183 h 200"/>
              <a:gd name="T62" fmla="*/ 25 w 152"/>
              <a:gd name="T63" fmla="*/ 183 h 200"/>
              <a:gd name="T64" fmla="*/ 17 w 152"/>
              <a:gd name="T65" fmla="*/ 32 h 200"/>
              <a:gd name="T66" fmla="*/ 137 w 152"/>
              <a:gd name="T67" fmla="*/ 32 h 200"/>
              <a:gd name="T68" fmla="*/ 129 w 152"/>
              <a:gd name="T69" fmla="*/ 18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2" h="200">
                <a:moveTo>
                  <a:pt x="152" y="24"/>
                </a:moveTo>
                <a:cubicBezTo>
                  <a:pt x="112" y="24"/>
                  <a:pt x="112" y="24"/>
                  <a:pt x="112" y="24"/>
                </a:cubicBezTo>
                <a:cubicBezTo>
                  <a:pt x="112" y="16"/>
                  <a:pt x="112" y="16"/>
                  <a:pt x="112" y="16"/>
                </a:cubicBezTo>
                <a:cubicBezTo>
                  <a:pt x="112" y="7"/>
                  <a:pt x="105" y="0"/>
                  <a:pt x="96" y="0"/>
                </a:cubicBezTo>
                <a:cubicBezTo>
                  <a:pt x="56" y="0"/>
                  <a:pt x="56" y="0"/>
                  <a:pt x="56" y="0"/>
                </a:cubicBezTo>
                <a:cubicBezTo>
                  <a:pt x="48" y="0"/>
                  <a:pt x="40" y="7"/>
                  <a:pt x="40" y="16"/>
                </a:cubicBezTo>
                <a:cubicBezTo>
                  <a:pt x="40" y="24"/>
                  <a:pt x="40" y="24"/>
                  <a:pt x="40" y="24"/>
                </a:cubicBezTo>
                <a:cubicBezTo>
                  <a:pt x="0" y="24"/>
                  <a:pt x="0" y="24"/>
                  <a:pt x="0" y="24"/>
                </a:cubicBezTo>
                <a:cubicBezTo>
                  <a:pt x="0" y="32"/>
                  <a:pt x="0" y="32"/>
                  <a:pt x="0" y="32"/>
                </a:cubicBezTo>
                <a:cubicBezTo>
                  <a:pt x="9" y="32"/>
                  <a:pt x="9" y="32"/>
                  <a:pt x="9" y="32"/>
                </a:cubicBezTo>
                <a:cubicBezTo>
                  <a:pt x="17" y="184"/>
                  <a:pt x="17" y="184"/>
                  <a:pt x="17" y="184"/>
                </a:cubicBezTo>
                <a:cubicBezTo>
                  <a:pt x="17" y="192"/>
                  <a:pt x="24" y="200"/>
                  <a:pt x="33" y="200"/>
                </a:cubicBezTo>
                <a:cubicBezTo>
                  <a:pt x="121" y="200"/>
                  <a:pt x="121" y="200"/>
                  <a:pt x="121" y="200"/>
                </a:cubicBezTo>
                <a:cubicBezTo>
                  <a:pt x="130" y="200"/>
                  <a:pt x="137" y="192"/>
                  <a:pt x="137" y="184"/>
                </a:cubicBezTo>
                <a:cubicBezTo>
                  <a:pt x="145" y="32"/>
                  <a:pt x="145" y="32"/>
                  <a:pt x="145" y="32"/>
                </a:cubicBezTo>
                <a:cubicBezTo>
                  <a:pt x="152" y="32"/>
                  <a:pt x="152" y="32"/>
                  <a:pt x="152" y="32"/>
                </a:cubicBezTo>
                <a:lnTo>
                  <a:pt x="152" y="24"/>
                </a:lnTo>
                <a:close/>
                <a:moveTo>
                  <a:pt x="48" y="16"/>
                </a:moveTo>
                <a:cubicBezTo>
                  <a:pt x="48" y="11"/>
                  <a:pt x="52" y="8"/>
                  <a:pt x="56" y="8"/>
                </a:cubicBezTo>
                <a:cubicBezTo>
                  <a:pt x="96" y="8"/>
                  <a:pt x="96" y="8"/>
                  <a:pt x="96" y="8"/>
                </a:cubicBezTo>
                <a:cubicBezTo>
                  <a:pt x="101" y="8"/>
                  <a:pt x="104" y="11"/>
                  <a:pt x="104" y="16"/>
                </a:cubicBezTo>
                <a:cubicBezTo>
                  <a:pt x="104" y="24"/>
                  <a:pt x="104" y="24"/>
                  <a:pt x="104" y="24"/>
                </a:cubicBezTo>
                <a:cubicBezTo>
                  <a:pt x="48" y="24"/>
                  <a:pt x="48" y="24"/>
                  <a:pt x="48" y="24"/>
                </a:cubicBezTo>
                <a:lnTo>
                  <a:pt x="48" y="16"/>
                </a:lnTo>
                <a:close/>
                <a:moveTo>
                  <a:pt x="129" y="183"/>
                </a:moveTo>
                <a:cubicBezTo>
                  <a:pt x="129" y="183"/>
                  <a:pt x="129" y="183"/>
                  <a:pt x="129" y="183"/>
                </a:cubicBezTo>
                <a:cubicBezTo>
                  <a:pt x="129" y="184"/>
                  <a:pt x="129" y="184"/>
                  <a:pt x="129" y="184"/>
                </a:cubicBezTo>
                <a:cubicBezTo>
                  <a:pt x="129" y="188"/>
                  <a:pt x="125" y="192"/>
                  <a:pt x="121" y="192"/>
                </a:cubicBezTo>
                <a:cubicBezTo>
                  <a:pt x="33" y="192"/>
                  <a:pt x="33" y="192"/>
                  <a:pt x="33" y="192"/>
                </a:cubicBezTo>
                <a:cubicBezTo>
                  <a:pt x="28" y="192"/>
                  <a:pt x="25" y="188"/>
                  <a:pt x="25" y="184"/>
                </a:cubicBezTo>
                <a:cubicBezTo>
                  <a:pt x="25" y="183"/>
                  <a:pt x="25" y="183"/>
                  <a:pt x="25" y="183"/>
                </a:cubicBezTo>
                <a:cubicBezTo>
                  <a:pt x="25" y="183"/>
                  <a:pt x="25" y="183"/>
                  <a:pt x="25" y="183"/>
                </a:cubicBezTo>
                <a:cubicBezTo>
                  <a:pt x="17" y="32"/>
                  <a:pt x="17" y="32"/>
                  <a:pt x="17" y="32"/>
                </a:cubicBezTo>
                <a:cubicBezTo>
                  <a:pt x="137" y="32"/>
                  <a:pt x="137" y="32"/>
                  <a:pt x="137" y="32"/>
                </a:cubicBezTo>
                <a:lnTo>
                  <a:pt x="129" y="183"/>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Rectangle 29"/>
          <p:cNvSpPr>
            <a:spLocks noChangeArrowheads="1"/>
          </p:cNvSpPr>
          <p:nvPr/>
        </p:nvSpPr>
        <p:spPr bwMode="auto">
          <a:xfrm>
            <a:off x="7580312" y="3794125"/>
            <a:ext cx="20638" cy="34925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 name="Freeform 30"/>
          <p:cNvSpPr/>
          <p:nvPr/>
        </p:nvSpPr>
        <p:spPr bwMode="auto">
          <a:xfrm>
            <a:off x="7493000" y="3794125"/>
            <a:ext cx="46038" cy="349250"/>
          </a:xfrm>
          <a:custGeom>
            <a:avLst/>
            <a:gdLst>
              <a:gd name="T0" fmla="*/ 29 w 29"/>
              <a:gd name="T1" fmla="*/ 218 h 220"/>
              <a:gd name="T2" fmla="*/ 14 w 29"/>
              <a:gd name="T3" fmla="*/ 0 h 220"/>
              <a:gd name="T4" fmla="*/ 0 w 29"/>
              <a:gd name="T5" fmla="*/ 0 h 220"/>
              <a:gd name="T6" fmla="*/ 15 w 29"/>
              <a:gd name="T7" fmla="*/ 220 h 220"/>
              <a:gd name="T8" fmla="*/ 29 w 29"/>
              <a:gd name="T9" fmla="*/ 218 h 220"/>
            </a:gdLst>
            <a:ahLst/>
            <a:cxnLst>
              <a:cxn ang="0">
                <a:pos x="T0" y="T1"/>
              </a:cxn>
              <a:cxn ang="0">
                <a:pos x="T2" y="T3"/>
              </a:cxn>
              <a:cxn ang="0">
                <a:pos x="T4" y="T5"/>
              </a:cxn>
              <a:cxn ang="0">
                <a:pos x="T6" y="T7"/>
              </a:cxn>
              <a:cxn ang="0">
                <a:pos x="T8" y="T9"/>
              </a:cxn>
            </a:cxnLst>
            <a:rect l="0" t="0" r="r" b="b"/>
            <a:pathLst>
              <a:path w="29" h="220">
                <a:moveTo>
                  <a:pt x="29" y="218"/>
                </a:moveTo>
                <a:lnTo>
                  <a:pt x="14" y="0"/>
                </a:lnTo>
                <a:lnTo>
                  <a:pt x="0" y="0"/>
                </a:lnTo>
                <a:lnTo>
                  <a:pt x="15" y="220"/>
                </a:lnTo>
                <a:lnTo>
                  <a:pt x="29" y="218"/>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31"/>
          <p:cNvSpPr/>
          <p:nvPr/>
        </p:nvSpPr>
        <p:spPr bwMode="auto">
          <a:xfrm>
            <a:off x="7645400" y="3790950"/>
            <a:ext cx="42863" cy="352425"/>
          </a:xfrm>
          <a:custGeom>
            <a:avLst/>
            <a:gdLst>
              <a:gd name="T0" fmla="*/ 27 w 27"/>
              <a:gd name="T1" fmla="*/ 2 h 222"/>
              <a:gd name="T2" fmla="*/ 15 w 27"/>
              <a:gd name="T3" fmla="*/ 0 h 222"/>
              <a:gd name="T4" fmla="*/ 0 w 27"/>
              <a:gd name="T5" fmla="*/ 220 h 222"/>
              <a:gd name="T6" fmla="*/ 13 w 27"/>
              <a:gd name="T7" fmla="*/ 222 h 222"/>
              <a:gd name="T8" fmla="*/ 27 w 27"/>
              <a:gd name="T9" fmla="*/ 2 h 222"/>
            </a:gdLst>
            <a:ahLst/>
            <a:cxnLst>
              <a:cxn ang="0">
                <a:pos x="T0" y="T1"/>
              </a:cxn>
              <a:cxn ang="0">
                <a:pos x="T2" y="T3"/>
              </a:cxn>
              <a:cxn ang="0">
                <a:pos x="T4" y="T5"/>
              </a:cxn>
              <a:cxn ang="0">
                <a:pos x="T6" y="T7"/>
              </a:cxn>
              <a:cxn ang="0">
                <a:pos x="T8" y="T9"/>
              </a:cxn>
            </a:cxnLst>
            <a:rect l="0" t="0" r="r" b="b"/>
            <a:pathLst>
              <a:path w="27" h="222">
                <a:moveTo>
                  <a:pt x="27" y="2"/>
                </a:moveTo>
                <a:lnTo>
                  <a:pt x="15" y="0"/>
                </a:lnTo>
                <a:lnTo>
                  <a:pt x="0" y="220"/>
                </a:lnTo>
                <a:lnTo>
                  <a:pt x="13" y="222"/>
                </a:lnTo>
                <a:lnTo>
                  <a:pt x="27" y="2"/>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32"/>
          <p:cNvSpPr>
            <a:spLocks noEditPoints="1"/>
          </p:cNvSpPr>
          <p:nvPr/>
        </p:nvSpPr>
        <p:spPr bwMode="auto">
          <a:xfrm>
            <a:off x="7318375" y="1789113"/>
            <a:ext cx="544513" cy="369888"/>
          </a:xfrm>
          <a:custGeom>
            <a:avLst/>
            <a:gdLst>
              <a:gd name="T0" fmla="*/ 157 w 200"/>
              <a:gd name="T1" fmla="*/ 0 h 136"/>
              <a:gd name="T2" fmla="*/ 44 w 200"/>
              <a:gd name="T3" fmla="*/ 0 h 136"/>
              <a:gd name="T4" fmla="*/ 0 w 200"/>
              <a:gd name="T5" fmla="*/ 48 h 136"/>
              <a:gd name="T6" fmla="*/ 0 w 200"/>
              <a:gd name="T7" fmla="*/ 136 h 136"/>
              <a:gd name="T8" fmla="*/ 200 w 200"/>
              <a:gd name="T9" fmla="*/ 136 h 136"/>
              <a:gd name="T10" fmla="*/ 200 w 200"/>
              <a:gd name="T11" fmla="*/ 48 h 136"/>
              <a:gd name="T12" fmla="*/ 157 w 200"/>
              <a:gd name="T13" fmla="*/ 0 h 136"/>
              <a:gd name="T14" fmla="*/ 48 w 200"/>
              <a:gd name="T15" fmla="*/ 8 h 136"/>
              <a:gd name="T16" fmla="*/ 153 w 200"/>
              <a:gd name="T17" fmla="*/ 8 h 136"/>
              <a:gd name="T18" fmla="*/ 190 w 200"/>
              <a:gd name="T19" fmla="*/ 48 h 136"/>
              <a:gd name="T20" fmla="*/ 128 w 200"/>
              <a:gd name="T21" fmla="*/ 48 h 136"/>
              <a:gd name="T22" fmla="*/ 100 w 200"/>
              <a:gd name="T23" fmla="*/ 75 h 136"/>
              <a:gd name="T24" fmla="*/ 72 w 200"/>
              <a:gd name="T25" fmla="*/ 48 h 136"/>
              <a:gd name="T26" fmla="*/ 11 w 200"/>
              <a:gd name="T27" fmla="*/ 48 h 136"/>
              <a:gd name="T28" fmla="*/ 48 w 200"/>
              <a:gd name="T29" fmla="*/ 8 h 136"/>
              <a:gd name="T30" fmla="*/ 192 w 200"/>
              <a:gd name="T31" fmla="*/ 128 h 136"/>
              <a:gd name="T32" fmla="*/ 8 w 200"/>
              <a:gd name="T33" fmla="*/ 128 h 136"/>
              <a:gd name="T34" fmla="*/ 8 w 200"/>
              <a:gd name="T35" fmla="*/ 56 h 136"/>
              <a:gd name="T36" fmla="*/ 65 w 200"/>
              <a:gd name="T37" fmla="*/ 56 h 136"/>
              <a:gd name="T38" fmla="*/ 100 w 200"/>
              <a:gd name="T39" fmla="*/ 83 h 136"/>
              <a:gd name="T40" fmla="*/ 135 w 200"/>
              <a:gd name="T41" fmla="*/ 56 h 136"/>
              <a:gd name="T42" fmla="*/ 192 w 200"/>
              <a:gd name="T43" fmla="*/ 56 h 136"/>
              <a:gd name="T44" fmla="*/ 192 w 200"/>
              <a:gd name="T45" fmla="*/ 12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 h="136">
                <a:moveTo>
                  <a:pt x="157" y="0"/>
                </a:moveTo>
                <a:cubicBezTo>
                  <a:pt x="44" y="0"/>
                  <a:pt x="44" y="0"/>
                  <a:pt x="44" y="0"/>
                </a:cubicBezTo>
                <a:cubicBezTo>
                  <a:pt x="0" y="48"/>
                  <a:pt x="0" y="48"/>
                  <a:pt x="0" y="48"/>
                </a:cubicBezTo>
                <a:cubicBezTo>
                  <a:pt x="0" y="136"/>
                  <a:pt x="0" y="136"/>
                  <a:pt x="0" y="136"/>
                </a:cubicBezTo>
                <a:cubicBezTo>
                  <a:pt x="200" y="136"/>
                  <a:pt x="200" y="136"/>
                  <a:pt x="200" y="136"/>
                </a:cubicBezTo>
                <a:cubicBezTo>
                  <a:pt x="200" y="48"/>
                  <a:pt x="200" y="48"/>
                  <a:pt x="200" y="48"/>
                </a:cubicBezTo>
                <a:lnTo>
                  <a:pt x="157" y="0"/>
                </a:lnTo>
                <a:close/>
                <a:moveTo>
                  <a:pt x="48" y="8"/>
                </a:moveTo>
                <a:cubicBezTo>
                  <a:pt x="153" y="8"/>
                  <a:pt x="153" y="8"/>
                  <a:pt x="153" y="8"/>
                </a:cubicBezTo>
                <a:cubicBezTo>
                  <a:pt x="190" y="48"/>
                  <a:pt x="190" y="48"/>
                  <a:pt x="190" y="48"/>
                </a:cubicBezTo>
                <a:cubicBezTo>
                  <a:pt x="128" y="48"/>
                  <a:pt x="128" y="48"/>
                  <a:pt x="128" y="48"/>
                </a:cubicBezTo>
                <a:cubicBezTo>
                  <a:pt x="128" y="63"/>
                  <a:pt x="115" y="75"/>
                  <a:pt x="100" y="75"/>
                </a:cubicBezTo>
                <a:cubicBezTo>
                  <a:pt x="85" y="75"/>
                  <a:pt x="72" y="63"/>
                  <a:pt x="72" y="48"/>
                </a:cubicBezTo>
                <a:cubicBezTo>
                  <a:pt x="11" y="48"/>
                  <a:pt x="11" y="48"/>
                  <a:pt x="11" y="48"/>
                </a:cubicBezTo>
                <a:lnTo>
                  <a:pt x="48" y="8"/>
                </a:lnTo>
                <a:close/>
                <a:moveTo>
                  <a:pt x="192" y="128"/>
                </a:moveTo>
                <a:cubicBezTo>
                  <a:pt x="8" y="128"/>
                  <a:pt x="8" y="128"/>
                  <a:pt x="8" y="128"/>
                </a:cubicBezTo>
                <a:cubicBezTo>
                  <a:pt x="8" y="56"/>
                  <a:pt x="8" y="56"/>
                  <a:pt x="8" y="56"/>
                </a:cubicBezTo>
                <a:cubicBezTo>
                  <a:pt x="65" y="56"/>
                  <a:pt x="65" y="56"/>
                  <a:pt x="65" y="56"/>
                </a:cubicBezTo>
                <a:cubicBezTo>
                  <a:pt x="69" y="71"/>
                  <a:pt x="84" y="83"/>
                  <a:pt x="100" y="83"/>
                </a:cubicBezTo>
                <a:cubicBezTo>
                  <a:pt x="117" y="83"/>
                  <a:pt x="132" y="71"/>
                  <a:pt x="135" y="56"/>
                </a:cubicBezTo>
                <a:cubicBezTo>
                  <a:pt x="192" y="56"/>
                  <a:pt x="192" y="56"/>
                  <a:pt x="192" y="56"/>
                </a:cubicBezTo>
                <a:lnTo>
                  <a:pt x="192" y="128"/>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33"/>
          <p:cNvSpPr>
            <a:spLocks noEditPoints="1"/>
          </p:cNvSpPr>
          <p:nvPr/>
        </p:nvSpPr>
        <p:spPr bwMode="auto">
          <a:xfrm>
            <a:off x="8307387" y="1728788"/>
            <a:ext cx="522288" cy="490538"/>
          </a:xfrm>
          <a:custGeom>
            <a:avLst/>
            <a:gdLst>
              <a:gd name="T0" fmla="*/ 329 w 329"/>
              <a:gd name="T1" fmla="*/ 0 h 309"/>
              <a:gd name="T2" fmla="*/ 0 w 329"/>
              <a:gd name="T3" fmla="*/ 0 h 309"/>
              <a:gd name="T4" fmla="*/ 0 w 329"/>
              <a:gd name="T5" fmla="*/ 89 h 309"/>
              <a:gd name="T6" fmla="*/ 14 w 329"/>
              <a:gd name="T7" fmla="*/ 89 h 309"/>
              <a:gd name="T8" fmla="*/ 14 w 329"/>
              <a:gd name="T9" fmla="*/ 309 h 309"/>
              <a:gd name="T10" fmla="*/ 315 w 329"/>
              <a:gd name="T11" fmla="*/ 309 h 309"/>
              <a:gd name="T12" fmla="*/ 315 w 329"/>
              <a:gd name="T13" fmla="*/ 89 h 309"/>
              <a:gd name="T14" fmla="*/ 329 w 329"/>
              <a:gd name="T15" fmla="*/ 89 h 309"/>
              <a:gd name="T16" fmla="*/ 329 w 329"/>
              <a:gd name="T17" fmla="*/ 0 h 309"/>
              <a:gd name="T18" fmla="*/ 302 w 329"/>
              <a:gd name="T19" fmla="*/ 295 h 309"/>
              <a:gd name="T20" fmla="*/ 28 w 329"/>
              <a:gd name="T21" fmla="*/ 295 h 309"/>
              <a:gd name="T22" fmla="*/ 28 w 329"/>
              <a:gd name="T23" fmla="*/ 89 h 309"/>
              <a:gd name="T24" fmla="*/ 302 w 329"/>
              <a:gd name="T25" fmla="*/ 89 h 309"/>
              <a:gd name="T26" fmla="*/ 302 w 329"/>
              <a:gd name="T27" fmla="*/ 295 h 309"/>
              <a:gd name="T28" fmla="*/ 315 w 329"/>
              <a:gd name="T29" fmla="*/ 75 h 309"/>
              <a:gd name="T30" fmla="*/ 14 w 329"/>
              <a:gd name="T31" fmla="*/ 75 h 309"/>
              <a:gd name="T32" fmla="*/ 14 w 329"/>
              <a:gd name="T33" fmla="*/ 75 h 309"/>
              <a:gd name="T34" fmla="*/ 14 w 329"/>
              <a:gd name="T35" fmla="*/ 14 h 309"/>
              <a:gd name="T36" fmla="*/ 315 w 329"/>
              <a:gd name="T37" fmla="*/ 14 h 309"/>
              <a:gd name="T38" fmla="*/ 315 w 329"/>
              <a:gd name="T39" fmla="*/ 75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9" h="309">
                <a:moveTo>
                  <a:pt x="329" y="0"/>
                </a:moveTo>
                <a:lnTo>
                  <a:pt x="0" y="0"/>
                </a:lnTo>
                <a:lnTo>
                  <a:pt x="0" y="89"/>
                </a:lnTo>
                <a:lnTo>
                  <a:pt x="14" y="89"/>
                </a:lnTo>
                <a:lnTo>
                  <a:pt x="14" y="309"/>
                </a:lnTo>
                <a:lnTo>
                  <a:pt x="315" y="309"/>
                </a:lnTo>
                <a:lnTo>
                  <a:pt x="315" y="89"/>
                </a:lnTo>
                <a:lnTo>
                  <a:pt x="329" y="89"/>
                </a:lnTo>
                <a:lnTo>
                  <a:pt x="329" y="0"/>
                </a:lnTo>
                <a:close/>
                <a:moveTo>
                  <a:pt x="302" y="295"/>
                </a:moveTo>
                <a:lnTo>
                  <a:pt x="28" y="295"/>
                </a:lnTo>
                <a:lnTo>
                  <a:pt x="28" y="89"/>
                </a:lnTo>
                <a:lnTo>
                  <a:pt x="302" y="89"/>
                </a:lnTo>
                <a:lnTo>
                  <a:pt x="302" y="295"/>
                </a:lnTo>
                <a:close/>
                <a:moveTo>
                  <a:pt x="315" y="75"/>
                </a:moveTo>
                <a:lnTo>
                  <a:pt x="14" y="75"/>
                </a:lnTo>
                <a:lnTo>
                  <a:pt x="14" y="75"/>
                </a:lnTo>
                <a:lnTo>
                  <a:pt x="14" y="14"/>
                </a:lnTo>
                <a:lnTo>
                  <a:pt x="315" y="14"/>
                </a:lnTo>
                <a:lnTo>
                  <a:pt x="315" y="75"/>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4"/>
          <p:cNvSpPr>
            <a:spLocks noEditPoints="1"/>
          </p:cNvSpPr>
          <p:nvPr/>
        </p:nvSpPr>
        <p:spPr bwMode="auto">
          <a:xfrm>
            <a:off x="8451850" y="1925638"/>
            <a:ext cx="239713" cy="85725"/>
          </a:xfrm>
          <a:custGeom>
            <a:avLst/>
            <a:gdLst>
              <a:gd name="T0" fmla="*/ 15 w 88"/>
              <a:gd name="T1" fmla="*/ 32 h 32"/>
              <a:gd name="T2" fmla="*/ 73 w 88"/>
              <a:gd name="T3" fmla="*/ 32 h 32"/>
              <a:gd name="T4" fmla="*/ 88 w 88"/>
              <a:gd name="T5" fmla="*/ 17 h 32"/>
              <a:gd name="T6" fmla="*/ 88 w 88"/>
              <a:gd name="T7" fmla="*/ 14 h 32"/>
              <a:gd name="T8" fmla="*/ 73 w 88"/>
              <a:gd name="T9" fmla="*/ 0 h 32"/>
              <a:gd name="T10" fmla="*/ 15 w 88"/>
              <a:gd name="T11" fmla="*/ 0 h 32"/>
              <a:gd name="T12" fmla="*/ 0 w 88"/>
              <a:gd name="T13" fmla="*/ 14 h 32"/>
              <a:gd name="T14" fmla="*/ 0 w 88"/>
              <a:gd name="T15" fmla="*/ 17 h 32"/>
              <a:gd name="T16" fmla="*/ 15 w 88"/>
              <a:gd name="T17" fmla="*/ 32 h 32"/>
              <a:gd name="T18" fmla="*/ 8 w 88"/>
              <a:gd name="T19" fmla="*/ 14 h 32"/>
              <a:gd name="T20" fmla="*/ 15 w 88"/>
              <a:gd name="T21" fmla="*/ 8 h 32"/>
              <a:gd name="T22" fmla="*/ 73 w 88"/>
              <a:gd name="T23" fmla="*/ 8 h 32"/>
              <a:gd name="T24" fmla="*/ 80 w 88"/>
              <a:gd name="T25" fmla="*/ 14 h 32"/>
              <a:gd name="T26" fmla="*/ 80 w 88"/>
              <a:gd name="T27" fmla="*/ 17 h 32"/>
              <a:gd name="T28" fmla="*/ 73 w 88"/>
              <a:gd name="T29" fmla="*/ 24 h 32"/>
              <a:gd name="T30" fmla="*/ 15 w 88"/>
              <a:gd name="T31" fmla="*/ 24 h 32"/>
              <a:gd name="T32" fmla="*/ 8 w 88"/>
              <a:gd name="T33" fmla="*/ 17 h 32"/>
              <a:gd name="T34" fmla="*/ 8 w 88"/>
              <a:gd name="T35"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32">
                <a:moveTo>
                  <a:pt x="15" y="32"/>
                </a:moveTo>
                <a:cubicBezTo>
                  <a:pt x="73" y="32"/>
                  <a:pt x="73" y="32"/>
                  <a:pt x="73" y="32"/>
                </a:cubicBezTo>
                <a:cubicBezTo>
                  <a:pt x="81" y="32"/>
                  <a:pt x="88" y="25"/>
                  <a:pt x="88" y="17"/>
                </a:cubicBezTo>
                <a:cubicBezTo>
                  <a:pt x="88" y="14"/>
                  <a:pt x="88" y="14"/>
                  <a:pt x="88" y="14"/>
                </a:cubicBezTo>
                <a:cubicBezTo>
                  <a:pt x="88" y="6"/>
                  <a:pt x="81" y="0"/>
                  <a:pt x="73" y="0"/>
                </a:cubicBezTo>
                <a:cubicBezTo>
                  <a:pt x="15" y="0"/>
                  <a:pt x="15" y="0"/>
                  <a:pt x="15" y="0"/>
                </a:cubicBezTo>
                <a:cubicBezTo>
                  <a:pt x="6" y="0"/>
                  <a:pt x="0" y="6"/>
                  <a:pt x="0" y="14"/>
                </a:cubicBezTo>
                <a:cubicBezTo>
                  <a:pt x="0" y="17"/>
                  <a:pt x="0" y="17"/>
                  <a:pt x="0" y="17"/>
                </a:cubicBezTo>
                <a:cubicBezTo>
                  <a:pt x="0" y="25"/>
                  <a:pt x="6" y="32"/>
                  <a:pt x="15" y="32"/>
                </a:cubicBezTo>
                <a:close/>
                <a:moveTo>
                  <a:pt x="8" y="14"/>
                </a:moveTo>
                <a:cubicBezTo>
                  <a:pt x="8" y="11"/>
                  <a:pt x="11" y="8"/>
                  <a:pt x="15" y="8"/>
                </a:cubicBezTo>
                <a:cubicBezTo>
                  <a:pt x="73" y="8"/>
                  <a:pt x="73" y="8"/>
                  <a:pt x="73" y="8"/>
                </a:cubicBezTo>
                <a:cubicBezTo>
                  <a:pt x="76" y="8"/>
                  <a:pt x="80" y="11"/>
                  <a:pt x="80" y="14"/>
                </a:cubicBezTo>
                <a:cubicBezTo>
                  <a:pt x="80" y="17"/>
                  <a:pt x="80" y="17"/>
                  <a:pt x="80" y="17"/>
                </a:cubicBezTo>
                <a:cubicBezTo>
                  <a:pt x="80" y="21"/>
                  <a:pt x="76" y="24"/>
                  <a:pt x="73" y="24"/>
                </a:cubicBezTo>
                <a:cubicBezTo>
                  <a:pt x="15" y="24"/>
                  <a:pt x="15" y="24"/>
                  <a:pt x="15" y="24"/>
                </a:cubicBezTo>
                <a:cubicBezTo>
                  <a:pt x="11" y="24"/>
                  <a:pt x="8" y="21"/>
                  <a:pt x="8" y="17"/>
                </a:cubicBezTo>
                <a:lnTo>
                  <a:pt x="8" y="14"/>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5"/>
          <p:cNvSpPr>
            <a:spLocks noEditPoints="1"/>
          </p:cNvSpPr>
          <p:nvPr/>
        </p:nvSpPr>
        <p:spPr bwMode="auto">
          <a:xfrm>
            <a:off x="2508250" y="1703388"/>
            <a:ext cx="381000" cy="523875"/>
          </a:xfrm>
          <a:custGeom>
            <a:avLst/>
            <a:gdLst>
              <a:gd name="T0" fmla="*/ 240 w 240"/>
              <a:gd name="T1" fmla="*/ 117 h 330"/>
              <a:gd name="T2" fmla="*/ 124 w 240"/>
              <a:gd name="T3" fmla="*/ 0 h 330"/>
              <a:gd name="T4" fmla="*/ 115 w 240"/>
              <a:gd name="T5" fmla="*/ 0 h 330"/>
              <a:gd name="T6" fmla="*/ 110 w 240"/>
              <a:gd name="T7" fmla="*/ 0 h 330"/>
              <a:gd name="T8" fmla="*/ 0 w 240"/>
              <a:gd name="T9" fmla="*/ 0 h 330"/>
              <a:gd name="T10" fmla="*/ 0 w 240"/>
              <a:gd name="T11" fmla="*/ 330 h 330"/>
              <a:gd name="T12" fmla="*/ 240 w 240"/>
              <a:gd name="T13" fmla="*/ 330 h 330"/>
              <a:gd name="T14" fmla="*/ 240 w 240"/>
              <a:gd name="T15" fmla="*/ 117 h 330"/>
              <a:gd name="T16" fmla="*/ 240 w 240"/>
              <a:gd name="T17" fmla="*/ 117 h 330"/>
              <a:gd name="T18" fmla="*/ 124 w 240"/>
              <a:gd name="T19" fmla="*/ 21 h 330"/>
              <a:gd name="T20" fmla="*/ 214 w 240"/>
              <a:gd name="T21" fmla="*/ 110 h 330"/>
              <a:gd name="T22" fmla="*/ 124 w 240"/>
              <a:gd name="T23" fmla="*/ 110 h 330"/>
              <a:gd name="T24" fmla="*/ 124 w 240"/>
              <a:gd name="T25" fmla="*/ 21 h 330"/>
              <a:gd name="T26" fmla="*/ 14 w 240"/>
              <a:gd name="T27" fmla="*/ 316 h 330"/>
              <a:gd name="T28" fmla="*/ 14 w 240"/>
              <a:gd name="T29" fmla="*/ 14 h 330"/>
              <a:gd name="T30" fmla="*/ 110 w 240"/>
              <a:gd name="T31" fmla="*/ 14 h 330"/>
              <a:gd name="T32" fmla="*/ 110 w 240"/>
              <a:gd name="T33" fmla="*/ 124 h 330"/>
              <a:gd name="T34" fmla="*/ 226 w 240"/>
              <a:gd name="T35" fmla="*/ 124 h 330"/>
              <a:gd name="T36" fmla="*/ 226 w 240"/>
              <a:gd name="T37" fmla="*/ 316 h 330"/>
              <a:gd name="T38" fmla="*/ 14 w 240"/>
              <a:gd name="T39" fmla="*/ 31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0" h="330">
                <a:moveTo>
                  <a:pt x="240" y="117"/>
                </a:moveTo>
                <a:lnTo>
                  <a:pt x="124" y="0"/>
                </a:lnTo>
                <a:lnTo>
                  <a:pt x="115" y="0"/>
                </a:lnTo>
                <a:lnTo>
                  <a:pt x="110" y="0"/>
                </a:lnTo>
                <a:lnTo>
                  <a:pt x="0" y="0"/>
                </a:lnTo>
                <a:lnTo>
                  <a:pt x="0" y="330"/>
                </a:lnTo>
                <a:lnTo>
                  <a:pt x="240" y="330"/>
                </a:lnTo>
                <a:lnTo>
                  <a:pt x="240" y="117"/>
                </a:lnTo>
                <a:lnTo>
                  <a:pt x="240" y="117"/>
                </a:lnTo>
                <a:close/>
                <a:moveTo>
                  <a:pt x="124" y="21"/>
                </a:moveTo>
                <a:lnTo>
                  <a:pt x="214" y="110"/>
                </a:lnTo>
                <a:lnTo>
                  <a:pt x="124" y="110"/>
                </a:lnTo>
                <a:lnTo>
                  <a:pt x="124" y="21"/>
                </a:lnTo>
                <a:close/>
                <a:moveTo>
                  <a:pt x="14" y="316"/>
                </a:moveTo>
                <a:lnTo>
                  <a:pt x="14" y="14"/>
                </a:lnTo>
                <a:lnTo>
                  <a:pt x="110" y="14"/>
                </a:lnTo>
                <a:lnTo>
                  <a:pt x="110" y="124"/>
                </a:lnTo>
                <a:lnTo>
                  <a:pt x="226" y="124"/>
                </a:lnTo>
                <a:lnTo>
                  <a:pt x="226" y="316"/>
                </a:lnTo>
                <a:lnTo>
                  <a:pt x="14" y="316"/>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6"/>
          <p:cNvSpPr>
            <a:spLocks noEditPoints="1"/>
          </p:cNvSpPr>
          <p:nvPr/>
        </p:nvSpPr>
        <p:spPr bwMode="auto">
          <a:xfrm>
            <a:off x="2373312" y="4710113"/>
            <a:ext cx="652463" cy="414338"/>
          </a:xfrm>
          <a:custGeom>
            <a:avLst/>
            <a:gdLst>
              <a:gd name="T0" fmla="*/ 135 w 240"/>
              <a:gd name="T1" fmla="*/ 8 h 152"/>
              <a:gd name="T2" fmla="*/ 189 w 240"/>
              <a:gd name="T3" fmla="*/ 62 h 152"/>
              <a:gd name="T4" fmla="*/ 189 w 240"/>
              <a:gd name="T5" fmla="*/ 62 h 152"/>
              <a:gd name="T6" fmla="*/ 189 w 240"/>
              <a:gd name="T7" fmla="*/ 63 h 152"/>
              <a:gd name="T8" fmla="*/ 188 w 240"/>
              <a:gd name="T9" fmla="*/ 72 h 152"/>
              <a:gd name="T10" fmla="*/ 197 w 240"/>
              <a:gd name="T11" fmla="*/ 72 h 152"/>
              <a:gd name="T12" fmla="*/ 232 w 240"/>
              <a:gd name="T13" fmla="*/ 108 h 152"/>
              <a:gd name="T14" fmla="*/ 197 w 240"/>
              <a:gd name="T15" fmla="*/ 144 h 152"/>
              <a:gd name="T16" fmla="*/ 195 w 240"/>
              <a:gd name="T17" fmla="*/ 144 h 152"/>
              <a:gd name="T18" fmla="*/ 48 w 240"/>
              <a:gd name="T19" fmla="*/ 144 h 152"/>
              <a:gd name="T20" fmla="*/ 8 w 240"/>
              <a:gd name="T21" fmla="*/ 104 h 152"/>
              <a:gd name="T22" fmla="*/ 35 w 240"/>
              <a:gd name="T23" fmla="*/ 66 h 152"/>
              <a:gd name="T24" fmla="*/ 40 w 240"/>
              <a:gd name="T25" fmla="*/ 64 h 152"/>
              <a:gd name="T26" fmla="*/ 41 w 240"/>
              <a:gd name="T27" fmla="*/ 60 h 152"/>
              <a:gd name="T28" fmla="*/ 64 w 240"/>
              <a:gd name="T29" fmla="*/ 40 h 152"/>
              <a:gd name="T30" fmla="*/ 75 w 240"/>
              <a:gd name="T31" fmla="*/ 42 h 152"/>
              <a:gd name="T32" fmla="*/ 82 w 240"/>
              <a:gd name="T33" fmla="*/ 46 h 152"/>
              <a:gd name="T34" fmla="*/ 86 w 240"/>
              <a:gd name="T35" fmla="*/ 38 h 152"/>
              <a:gd name="T36" fmla="*/ 135 w 240"/>
              <a:gd name="T37" fmla="*/ 8 h 152"/>
              <a:gd name="T38" fmla="*/ 135 w 240"/>
              <a:gd name="T39" fmla="*/ 0 h 152"/>
              <a:gd name="T40" fmla="*/ 79 w 240"/>
              <a:gd name="T41" fmla="*/ 35 h 152"/>
              <a:gd name="T42" fmla="*/ 64 w 240"/>
              <a:gd name="T43" fmla="*/ 32 h 152"/>
              <a:gd name="T44" fmla="*/ 33 w 240"/>
              <a:gd name="T45" fmla="*/ 58 h 152"/>
              <a:gd name="T46" fmla="*/ 0 w 240"/>
              <a:gd name="T47" fmla="*/ 104 h 152"/>
              <a:gd name="T48" fmla="*/ 48 w 240"/>
              <a:gd name="T49" fmla="*/ 152 h 152"/>
              <a:gd name="T50" fmla="*/ 197 w 240"/>
              <a:gd name="T51" fmla="*/ 152 h 152"/>
              <a:gd name="T52" fmla="*/ 197 w 240"/>
              <a:gd name="T53" fmla="*/ 152 h 152"/>
              <a:gd name="T54" fmla="*/ 240 w 240"/>
              <a:gd name="T55" fmla="*/ 108 h 152"/>
              <a:gd name="T56" fmla="*/ 197 w 240"/>
              <a:gd name="T57" fmla="*/ 64 h 152"/>
              <a:gd name="T58" fmla="*/ 197 w 240"/>
              <a:gd name="T59" fmla="*/ 62 h 152"/>
              <a:gd name="T60" fmla="*/ 135 w 240"/>
              <a:gd name="T61"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152">
                <a:moveTo>
                  <a:pt x="135" y="8"/>
                </a:moveTo>
                <a:cubicBezTo>
                  <a:pt x="164" y="8"/>
                  <a:pt x="189" y="32"/>
                  <a:pt x="189" y="62"/>
                </a:cubicBezTo>
                <a:cubicBezTo>
                  <a:pt x="189" y="62"/>
                  <a:pt x="189" y="62"/>
                  <a:pt x="189" y="62"/>
                </a:cubicBezTo>
                <a:cubicBezTo>
                  <a:pt x="189" y="63"/>
                  <a:pt x="189" y="63"/>
                  <a:pt x="189" y="63"/>
                </a:cubicBezTo>
                <a:cubicBezTo>
                  <a:pt x="188" y="72"/>
                  <a:pt x="188" y="72"/>
                  <a:pt x="188" y="72"/>
                </a:cubicBezTo>
                <a:cubicBezTo>
                  <a:pt x="197" y="72"/>
                  <a:pt x="197" y="72"/>
                  <a:pt x="197" y="72"/>
                </a:cubicBezTo>
                <a:cubicBezTo>
                  <a:pt x="216" y="72"/>
                  <a:pt x="232" y="88"/>
                  <a:pt x="232" y="108"/>
                </a:cubicBezTo>
                <a:cubicBezTo>
                  <a:pt x="232" y="127"/>
                  <a:pt x="216" y="143"/>
                  <a:pt x="197" y="144"/>
                </a:cubicBezTo>
                <a:cubicBezTo>
                  <a:pt x="195" y="144"/>
                  <a:pt x="195" y="144"/>
                  <a:pt x="195" y="144"/>
                </a:cubicBezTo>
                <a:cubicBezTo>
                  <a:pt x="48" y="144"/>
                  <a:pt x="48" y="144"/>
                  <a:pt x="48" y="144"/>
                </a:cubicBezTo>
                <a:cubicBezTo>
                  <a:pt x="26" y="144"/>
                  <a:pt x="8" y="126"/>
                  <a:pt x="8" y="104"/>
                </a:cubicBezTo>
                <a:cubicBezTo>
                  <a:pt x="8" y="86"/>
                  <a:pt x="19" y="71"/>
                  <a:pt x="35" y="66"/>
                </a:cubicBezTo>
                <a:cubicBezTo>
                  <a:pt x="40" y="64"/>
                  <a:pt x="40" y="64"/>
                  <a:pt x="40" y="64"/>
                </a:cubicBezTo>
                <a:cubicBezTo>
                  <a:pt x="41" y="60"/>
                  <a:pt x="41" y="60"/>
                  <a:pt x="41" y="60"/>
                </a:cubicBezTo>
                <a:cubicBezTo>
                  <a:pt x="43" y="48"/>
                  <a:pt x="53" y="40"/>
                  <a:pt x="64" y="40"/>
                </a:cubicBezTo>
                <a:cubicBezTo>
                  <a:pt x="68" y="40"/>
                  <a:pt x="72" y="40"/>
                  <a:pt x="75" y="42"/>
                </a:cubicBezTo>
                <a:cubicBezTo>
                  <a:pt x="82" y="46"/>
                  <a:pt x="82" y="46"/>
                  <a:pt x="82" y="46"/>
                </a:cubicBezTo>
                <a:cubicBezTo>
                  <a:pt x="86" y="38"/>
                  <a:pt x="86" y="38"/>
                  <a:pt x="86" y="38"/>
                </a:cubicBezTo>
                <a:cubicBezTo>
                  <a:pt x="95" y="20"/>
                  <a:pt x="114" y="8"/>
                  <a:pt x="135" y="8"/>
                </a:cubicBezTo>
                <a:moveTo>
                  <a:pt x="135" y="0"/>
                </a:moveTo>
                <a:cubicBezTo>
                  <a:pt x="110" y="0"/>
                  <a:pt x="89" y="14"/>
                  <a:pt x="79" y="35"/>
                </a:cubicBezTo>
                <a:cubicBezTo>
                  <a:pt x="74" y="33"/>
                  <a:pt x="70" y="32"/>
                  <a:pt x="64" y="32"/>
                </a:cubicBezTo>
                <a:cubicBezTo>
                  <a:pt x="49" y="32"/>
                  <a:pt x="35" y="43"/>
                  <a:pt x="33" y="58"/>
                </a:cubicBezTo>
                <a:cubicBezTo>
                  <a:pt x="14" y="65"/>
                  <a:pt x="0" y="82"/>
                  <a:pt x="0" y="104"/>
                </a:cubicBezTo>
                <a:cubicBezTo>
                  <a:pt x="0" y="130"/>
                  <a:pt x="22" y="152"/>
                  <a:pt x="48" y="152"/>
                </a:cubicBezTo>
                <a:cubicBezTo>
                  <a:pt x="197" y="152"/>
                  <a:pt x="197" y="152"/>
                  <a:pt x="197" y="152"/>
                </a:cubicBezTo>
                <a:cubicBezTo>
                  <a:pt x="197" y="152"/>
                  <a:pt x="197" y="152"/>
                  <a:pt x="197" y="152"/>
                </a:cubicBezTo>
                <a:cubicBezTo>
                  <a:pt x="221" y="151"/>
                  <a:pt x="240" y="132"/>
                  <a:pt x="240" y="108"/>
                </a:cubicBezTo>
                <a:cubicBezTo>
                  <a:pt x="240" y="83"/>
                  <a:pt x="221" y="64"/>
                  <a:pt x="197" y="64"/>
                </a:cubicBezTo>
                <a:cubicBezTo>
                  <a:pt x="197" y="63"/>
                  <a:pt x="197" y="62"/>
                  <a:pt x="197" y="62"/>
                </a:cubicBezTo>
                <a:cubicBezTo>
                  <a:pt x="197" y="27"/>
                  <a:pt x="169" y="0"/>
                  <a:pt x="13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7"/>
          <p:cNvSpPr>
            <a:spLocks noEditPoints="1"/>
          </p:cNvSpPr>
          <p:nvPr/>
        </p:nvSpPr>
        <p:spPr bwMode="auto">
          <a:xfrm>
            <a:off x="5351462" y="4676775"/>
            <a:ext cx="587375" cy="479425"/>
          </a:xfrm>
          <a:custGeom>
            <a:avLst/>
            <a:gdLst>
              <a:gd name="T0" fmla="*/ 322 w 370"/>
              <a:gd name="T1" fmla="*/ 55 h 302"/>
              <a:gd name="T2" fmla="*/ 322 w 370"/>
              <a:gd name="T3" fmla="*/ 0 h 302"/>
              <a:gd name="T4" fmla="*/ 0 w 370"/>
              <a:gd name="T5" fmla="*/ 0 h 302"/>
              <a:gd name="T6" fmla="*/ 0 w 370"/>
              <a:gd name="T7" fmla="*/ 247 h 302"/>
              <a:gd name="T8" fmla="*/ 48 w 370"/>
              <a:gd name="T9" fmla="*/ 247 h 302"/>
              <a:gd name="T10" fmla="*/ 48 w 370"/>
              <a:gd name="T11" fmla="*/ 302 h 302"/>
              <a:gd name="T12" fmla="*/ 370 w 370"/>
              <a:gd name="T13" fmla="*/ 302 h 302"/>
              <a:gd name="T14" fmla="*/ 370 w 370"/>
              <a:gd name="T15" fmla="*/ 55 h 302"/>
              <a:gd name="T16" fmla="*/ 322 w 370"/>
              <a:gd name="T17" fmla="*/ 55 h 302"/>
              <a:gd name="T18" fmla="*/ 14 w 370"/>
              <a:gd name="T19" fmla="*/ 234 h 302"/>
              <a:gd name="T20" fmla="*/ 14 w 370"/>
              <a:gd name="T21" fmla="*/ 14 h 302"/>
              <a:gd name="T22" fmla="*/ 308 w 370"/>
              <a:gd name="T23" fmla="*/ 14 h 302"/>
              <a:gd name="T24" fmla="*/ 308 w 370"/>
              <a:gd name="T25" fmla="*/ 55 h 302"/>
              <a:gd name="T26" fmla="*/ 48 w 370"/>
              <a:gd name="T27" fmla="*/ 55 h 302"/>
              <a:gd name="T28" fmla="*/ 48 w 370"/>
              <a:gd name="T29" fmla="*/ 234 h 302"/>
              <a:gd name="T30" fmla="*/ 14 w 370"/>
              <a:gd name="T31" fmla="*/ 234 h 302"/>
              <a:gd name="T32" fmla="*/ 356 w 370"/>
              <a:gd name="T33" fmla="*/ 289 h 302"/>
              <a:gd name="T34" fmla="*/ 62 w 370"/>
              <a:gd name="T35" fmla="*/ 289 h 302"/>
              <a:gd name="T36" fmla="*/ 62 w 370"/>
              <a:gd name="T37" fmla="*/ 69 h 302"/>
              <a:gd name="T38" fmla="*/ 356 w 370"/>
              <a:gd name="T39" fmla="*/ 69 h 302"/>
              <a:gd name="T40" fmla="*/ 356 w 370"/>
              <a:gd name="T41" fmla="*/ 28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0" h="302">
                <a:moveTo>
                  <a:pt x="322" y="55"/>
                </a:moveTo>
                <a:lnTo>
                  <a:pt x="322" y="0"/>
                </a:lnTo>
                <a:lnTo>
                  <a:pt x="0" y="0"/>
                </a:lnTo>
                <a:lnTo>
                  <a:pt x="0" y="247"/>
                </a:lnTo>
                <a:lnTo>
                  <a:pt x="48" y="247"/>
                </a:lnTo>
                <a:lnTo>
                  <a:pt x="48" y="302"/>
                </a:lnTo>
                <a:lnTo>
                  <a:pt x="370" y="302"/>
                </a:lnTo>
                <a:lnTo>
                  <a:pt x="370" y="55"/>
                </a:lnTo>
                <a:lnTo>
                  <a:pt x="322" y="55"/>
                </a:lnTo>
                <a:close/>
                <a:moveTo>
                  <a:pt x="14" y="234"/>
                </a:moveTo>
                <a:lnTo>
                  <a:pt x="14" y="14"/>
                </a:lnTo>
                <a:lnTo>
                  <a:pt x="308" y="14"/>
                </a:lnTo>
                <a:lnTo>
                  <a:pt x="308" y="55"/>
                </a:lnTo>
                <a:lnTo>
                  <a:pt x="48" y="55"/>
                </a:lnTo>
                <a:lnTo>
                  <a:pt x="48" y="234"/>
                </a:lnTo>
                <a:lnTo>
                  <a:pt x="14" y="234"/>
                </a:lnTo>
                <a:close/>
                <a:moveTo>
                  <a:pt x="356" y="289"/>
                </a:moveTo>
                <a:lnTo>
                  <a:pt x="62" y="289"/>
                </a:lnTo>
                <a:lnTo>
                  <a:pt x="62" y="69"/>
                </a:lnTo>
                <a:lnTo>
                  <a:pt x="356" y="69"/>
                </a:lnTo>
                <a:lnTo>
                  <a:pt x="356" y="289"/>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8"/>
          <p:cNvSpPr>
            <a:spLocks noEditPoints="1"/>
          </p:cNvSpPr>
          <p:nvPr/>
        </p:nvSpPr>
        <p:spPr bwMode="auto">
          <a:xfrm>
            <a:off x="3355975" y="4699000"/>
            <a:ext cx="652463" cy="414338"/>
          </a:xfrm>
          <a:custGeom>
            <a:avLst/>
            <a:gdLst>
              <a:gd name="T0" fmla="*/ 196 w 240"/>
              <a:gd name="T1" fmla="*/ 64 h 152"/>
              <a:gd name="T2" fmla="*/ 196 w 240"/>
              <a:gd name="T3" fmla="*/ 62 h 152"/>
              <a:gd name="T4" fmla="*/ 134 w 240"/>
              <a:gd name="T5" fmla="*/ 0 h 152"/>
              <a:gd name="T6" fmla="*/ 78 w 240"/>
              <a:gd name="T7" fmla="*/ 35 h 152"/>
              <a:gd name="T8" fmla="*/ 64 w 240"/>
              <a:gd name="T9" fmla="*/ 32 h 152"/>
              <a:gd name="T10" fmla="*/ 32 w 240"/>
              <a:gd name="T11" fmla="*/ 58 h 152"/>
              <a:gd name="T12" fmla="*/ 0 w 240"/>
              <a:gd name="T13" fmla="*/ 104 h 152"/>
              <a:gd name="T14" fmla="*/ 48 w 240"/>
              <a:gd name="T15" fmla="*/ 152 h 152"/>
              <a:gd name="T16" fmla="*/ 196 w 240"/>
              <a:gd name="T17" fmla="*/ 152 h 152"/>
              <a:gd name="T18" fmla="*/ 196 w 240"/>
              <a:gd name="T19" fmla="*/ 152 h 152"/>
              <a:gd name="T20" fmla="*/ 240 w 240"/>
              <a:gd name="T21" fmla="*/ 108 h 152"/>
              <a:gd name="T22" fmla="*/ 196 w 240"/>
              <a:gd name="T23" fmla="*/ 64 h 152"/>
              <a:gd name="T24" fmla="*/ 196 w 240"/>
              <a:gd name="T25" fmla="*/ 144 h 152"/>
              <a:gd name="T26" fmla="*/ 194 w 240"/>
              <a:gd name="T27" fmla="*/ 144 h 152"/>
              <a:gd name="T28" fmla="*/ 48 w 240"/>
              <a:gd name="T29" fmla="*/ 144 h 152"/>
              <a:gd name="T30" fmla="*/ 8 w 240"/>
              <a:gd name="T31" fmla="*/ 104 h 152"/>
              <a:gd name="T32" fmla="*/ 35 w 240"/>
              <a:gd name="T33" fmla="*/ 66 h 152"/>
              <a:gd name="T34" fmla="*/ 39 w 240"/>
              <a:gd name="T35" fmla="*/ 64 h 152"/>
              <a:gd name="T36" fmla="*/ 40 w 240"/>
              <a:gd name="T37" fmla="*/ 60 h 152"/>
              <a:gd name="T38" fmla="*/ 64 w 240"/>
              <a:gd name="T39" fmla="*/ 40 h 152"/>
              <a:gd name="T40" fmla="*/ 74 w 240"/>
              <a:gd name="T41" fmla="*/ 42 h 152"/>
              <a:gd name="T42" fmla="*/ 82 w 240"/>
              <a:gd name="T43" fmla="*/ 46 h 152"/>
              <a:gd name="T44" fmla="*/ 85 w 240"/>
              <a:gd name="T45" fmla="*/ 38 h 152"/>
              <a:gd name="T46" fmla="*/ 134 w 240"/>
              <a:gd name="T47" fmla="*/ 8 h 152"/>
              <a:gd name="T48" fmla="*/ 188 w 240"/>
              <a:gd name="T49" fmla="*/ 62 h 152"/>
              <a:gd name="T50" fmla="*/ 188 w 240"/>
              <a:gd name="T51" fmla="*/ 62 h 152"/>
              <a:gd name="T52" fmla="*/ 188 w 240"/>
              <a:gd name="T53" fmla="*/ 63 h 152"/>
              <a:gd name="T54" fmla="*/ 188 w 240"/>
              <a:gd name="T55" fmla="*/ 72 h 152"/>
              <a:gd name="T56" fmla="*/ 196 w 240"/>
              <a:gd name="T57" fmla="*/ 72 h 152"/>
              <a:gd name="T58" fmla="*/ 232 w 240"/>
              <a:gd name="T59" fmla="*/ 108 h 152"/>
              <a:gd name="T60" fmla="*/ 196 w 240"/>
              <a:gd name="T61" fmla="*/ 1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152">
                <a:moveTo>
                  <a:pt x="196" y="64"/>
                </a:moveTo>
                <a:cubicBezTo>
                  <a:pt x="196" y="63"/>
                  <a:pt x="196" y="62"/>
                  <a:pt x="196" y="62"/>
                </a:cubicBezTo>
                <a:cubicBezTo>
                  <a:pt x="196" y="27"/>
                  <a:pt x="168" y="0"/>
                  <a:pt x="134" y="0"/>
                </a:cubicBezTo>
                <a:cubicBezTo>
                  <a:pt x="109" y="0"/>
                  <a:pt x="88" y="14"/>
                  <a:pt x="78" y="35"/>
                </a:cubicBezTo>
                <a:cubicBezTo>
                  <a:pt x="74" y="33"/>
                  <a:pt x="69" y="32"/>
                  <a:pt x="64" y="32"/>
                </a:cubicBezTo>
                <a:cubicBezTo>
                  <a:pt x="48" y="32"/>
                  <a:pt x="35" y="43"/>
                  <a:pt x="32" y="58"/>
                </a:cubicBezTo>
                <a:cubicBezTo>
                  <a:pt x="13" y="65"/>
                  <a:pt x="0" y="82"/>
                  <a:pt x="0" y="104"/>
                </a:cubicBezTo>
                <a:cubicBezTo>
                  <a:pt x="0" y="130"/>
                  <a:pt x="21" y="152"/>
                  <a:pt x="48" y="152"/>
                </a:cubicBezTo>
                <a:cubicBezTo>
                  <a:pt x="196" y="152"/>
                  <a:pt x="196" y="152"/>
                  <a:pt x="196" y="152"/>
                </a:cubicBezTo>
                <a:cubicBezTo>
                  <a:pt x="196" y="152"/>
                  <a:pt x="196" y="152"/>
                  <a:pt x="196" y="152"/>
                </a:cubicBezTo>
                <a:cubicBezTo>
                  <a:pt x="220" y="151"/>
                  <a:pt x="240" y="132"/>
                  <a:pt x="240" y="108"/>
                </a:cubicBezTo>
                <a:cubicBezTo>
                  <a:pt x="240" y="83"/>
                  <a:pt x="220" y="64"/>
                  <a:pt x="196" y="64"/>
                </a:cubicBezTo>
                <a:close/>
                <a:moveTo>
                  <a:pt x="196" y="144"/>
                </a:moveTo>
                <a:cubicBezTo>
                  <a:pt x="194" y="144"/>
                  <a:pt x="194" y="144"/>
                  <a:pt x="194" y="144"/>
                </a:cubicBezTo>
                <a:cubicBezTo>
                  <a:pt x="48" y="144"/>
                  <a:pt x="48" y="144"/>
                  <a:pt x="48" y="144"/>
                </a:cubicBezTo>
                <a:cubicBezTo>
                  <a:pt x="26" y="144"/>
                  <a:pt x="8" y="126"/>
                  <a:pt x="8" y="104"/>
                </a:cubicBezTo>
                <a:cubicBezTo>
                  <a:pt x="8" y="86"/>
                  <a:pt x="18" y="71"/>
                  <a:pt x="35" y="66"/>
                </a:cubicBezTo>
                <a:cubicBezTo>
                  <a:pt x="39" y="64"/>
                  <a:pt x="39" y="64"/>
                  <a:pt x="39" y="64"/>
                </a:cubicBezTo>
                <a:cubicBezTo>
                  <a:pt x="40" y="60"/>
                  <a:pt x="40" y="60"/>
                  <a:pt x="40" y="60"/>
                </a:cubicBezTo>
                <a:cubicBezTo>
                  <a:pt x="42" y="48"/>
                  <a:pt x="52" y="40"/>
                  <a:pt x="64" y="40"/>
                </a:cubicBezTo>
                <a:cubicBezTo>
                  <a:pt x="67" y="40"/>
                  <a:pt x="71" y="40"/>
                  <a:pt x="74" y="42"/>
                </a:cubicBezTo>
                <a:cubicBezTo>
                  <a:pt x="82" y="46"/>
                  <a:pt x="82" y="46"/>
                  <a:pt x="82" y="46"/>
                </a:cubicBezTo>
                <a:cubicBezTo>
                  <a:pt x="85" y="38"/>
                  <a:pt x="85" y="38"/>
                  <a:pt x="85" y="38"/>
                </a:cubicBezTo>
                <a:cubicBezTo>
                  <a:pt x="94" y="20"/>
                  <a:pt x="113" y="8"/>
                  <a:pt x="134" y="8"/>
                </a:cubicBezTo>
                <a:cubicBezTo>
                  <a:pt x="164" y="8"/>
                  <a:pt x="188" y="32"/>
                  <a:pt x="188" y="62"/>
                </a:cubicBezTo>
                <a:cubicBezTo>
                  <a:pt x="188" y="62"/>
                  <a:pt x="188" y="62"/>
                  <a:pt x="188" y="62"/>
                </a:cubicBezTo>
                <a:cubicBezTo>
                  <a:pt x="188" y="63"/>
                  <a:pt x="188" y="63"/>
                  <a:pt x="188" y="63"/>
                </a:cubicBezTo>
                <a:cubicBezTo>
                  <a:pt x="188" y="72"/>
                  <a:pt x="188" y="72"/>
                  <a:pt x="188" y="72"/>
                </a:cubicBezTo>
                <a:cubicBezTo>
                  <a:pt x="196" y="72"/>
                  <a:pt x="196" y="72"/>
                  <a:pt x="196" y="72"/>
                </a:cubicBezTo>
                <a:cubicBezTo>
                  <a:pt x="215" y="72"/>
                  <a:pt x="232" y="88"/>
                  <a:pt x="232" y="108"/>
                </a:cubicBezTo>
                <a:cubicBezTo>
                  <a:pt x="232" y="127"/>
                  <a:pt x="216" y="143"/>
                  <a:pt x="196" y="144"/>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39"/>
          <p:cNvSpPr/>
          <p:nvPr/>
        </p:nvSpPr>
        <p:spPr bwMode="auto">
          <a:xfrm>
            <a:off x="3584575" y="4808538"/>
            <a:ext cx="195263" cy="228600"/>
          </a:xfrm>
          <a:custGeom>
            <a:avLst/>
            <a:gdLst>
              <a:gd name="T0" fmla="*/ 36 w 72"/>
              <a:gd name="T1" fmla="*/ 76 h 84"/>
              <a:gd name="T2" fmla="*/ 8 w 72"/>
              <a:gd name="T3" fmla="*/ 48 h 84"/>
              <a:gd name="T4" fmla="*/ 36 w 72"/>
              <a:gd name="T5" fmla="*/ 20 h 84"/>
              <a:gd name="T6" fmla="*/ 36 w 72"/>
              <a:gd name="T7" fmla="*/ 34 h 84"/>
              <a:gd name="T8" fmla="*/ 66 w 72"/>
              <a:gd name="T9" fmla="*/ 17 h 84"/>
              <a:gd name="T10" fmla="*/ 36 w 72"/>
              <a:gd name="T11" fmla="*/ 0 h 84"/>
              <a:gd name="T12" fmla="*/ 36 w 72"/>
              <a:gd name="T13" fmla="*/ 12 h 84"/>
              <a:gd name="T14" fmla="*/ 0 w 72"/>
              <a:gd name="T15" fmla="*/ 48 h 84"/>
              <a:gd name="T16" fmla="*/ 36 w 72"/>
              <a:gd name="T17" fmla="*/ 84 h 84"/>
              <a:gd name="T18" fmla="*/ 72 w 72"/>
              <a:gd name="T19" fmla="*/ 48 h 84"/>
              <a:gd name="T20" fmla="*/ 64 w 72"/>
              <a:gd name="T21" fmla="*/ 48 h 84"/>
              <a:gd name="T22" fmla="*/ 36 w 72"/>
              <a:gd name="T23" fmla="*/ 7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84">
                <a:moveTo>
                  <a:pt x="36" y="76"/>
                </a:moveTo>
                <a:cubicBezTo>
                  <a:pt x="20" y="76"/>
                  <a:pt x="8" y="63"/>
                  <a:pt x="8" y="48"/>
                </a:cubicBezTo>
                <a:cubicBezTo>
                  <a:pt x="8" y="32"/>
                  <a:pt x="20" y="20"/>
                  <a:pt x="36" y="20"/>
                </a:cubicBezTo>
                <a:cubicBezTo>
                  <a:pt x="36" y="34"/>
                  <a:pt x="36" y="34"/>
                  <a:pt x="36" y="34"/>
                </a:cubicBezTo>
                <a:cubicBezTo>
                  <a:pt x="66" y="17"/>
                  <a:pt x="66" y="17"/>
                  <a:pt x="66" y="17"/>
                </a:cubicBezTo>
                <a:cubicBezTo>
                  <a:pt x="36" y="0"/>
                  <a:pt x="36" y="0"/>
                  <a:pt x="36" y="0"/>
                </a:cubicBezTo>
                <a:cubicBezTo>
                  <a:pt x="36" y="12"/>
                  <a:pt x="36" y="12"/>
                  <a:pt x="36" y="12"/>
                </a:cubicBezTo>
                <a:cubicBezTo>
                  <a:pt x="16" y="12"/>
                  <a:pt x="0" y="28"/>
                  <a:pt x="0" y="48"/>
                </a:cubicBezTo>
                <a:cubicBezTo>
                  <a:pt x="0" y="67"/>
                  <a:pt x="16" y="84"/>
                  <a:pt x="36" y="84"/>
                </a:cubicBezTo>
                <a:cubicBezTo>
                  <a:pt x="55" y="84"/>
                  <a:pt x="72" y="67"/>
                  <a:pt x="72" y="48"/>
                </a:cubicBezTo>
                <a:cubicBezTo>
                  <a:pt x="64" y="48"/>
                  <a:pt x="64" y="48"/>
                  <a:pt x="64" y="48"/>
                </a:cubicBezTo>
                <a:cubicBezTo>
                  <a:pt x="64" y="63"/>
                  <a:pt x="51" y="76"/>
                  <a:pt x="36" y="76"/>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40"/>
          <p:cNvSpPr>
            <a:spLocks noEditPoints="1"/>
          </p:cNvSpPr>
          <p:nvPr/>
        </p:nvSpPr>
        <p:spPr bwMode="auto">
          <a:xfrm>
            <a:off x="6340475" y="4633913"/>
            <a:ext cx="542925" cy="544513"/>
          </a:xfrm>
          <a:custGeom>
            <a:avLst/>
            <a:gdLst>
              <a:gd name="T0" fmla="*/ 125 w 342"/>
              <a:gd name="T1" fmla="*/ 219 h 343"/>
              <a:gd name="T2" fmla="*/ 187 w 342"/>
              <a:gd name="T3" fmla="*/ 343 h 343"/>
              <a:gd name="T4" fmla="*/ 342 w 342"/>
              <a:gd name="T5" fmla="*/ 0 h 343"/>
              <a:gd name="T6" fmla="*/ 0 w 342"/>
              <a:gd name="T7" fmla="*/ 165 h 343"/>
              <a:gd name="T8" fmla="*/ 125 w 342"/>
              <a:gd name="T9" fmla="*/ 219 h 343"/>
              <a:gd name="T10" fmla="*/ 128 w 342"/>
              <a:gd name="T11" fmla="*/ 206 h 343"/>
              <a:gd name="T12" fmla="*/ 34 w 342"/>
              <a:gd name="T13" fmla="*/ 163 h 343"/>
              <a:gd name="T14" fmla="*/ 296 w 342"/>
              <a:gd name="T15" fmla="*/ 37 h 343"/>
              <a:gd name="T16" fmla="*/ 128 w 342"/>
              <a:gd name="T17" fmla="*/ 206 h 343"/>
              <a:gd name="T18" fmla="*/ 187 w 342"/>
              <a:gd name="T19" fmla="*/ 310 h 343"/>
              <a:gd name="T20" fmla="*/ 139 w 342"/>
              <a:gd name="T21" fmla="*/ 214 h 343"/>
              <a:gd name="T22" fmla="*/ 306 w 342"/>
              <a:gd name="T23" fmla="*/ 44 h 343"/>
              <a:gd name="T24" fmla="*/ 187 w 342"/>
              <a:gd name="T25" fmla="*/ 31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343">
                <a:moveTo>
                  <a:pt x="125" y="219"/>
                </a:moveTo>
                <a:lnTo>
                  <a:pt x="187" y="343"/>
                </a:lnTo>
                <a:lnTo>
                  <a:pt x="342" y="0"/>
                </a:lnTo>
                <a:lnTo>
                  <a:pt x="0" y="165"/>
                </a:lnTo>
                <a:lnTo>
                  <a:pt x="125" y="219"/>
                </a:lnTo>
                <a:close/>
                <a:moveTo>
                  <a:pt x="128" y="206"/>
                </a:moveTo>
                <a:lnTo>
                  <a:pt x="34" y="163"/>
                </a:lnTo>
                <a:lnTo>
                  <a:pt x="296" y="37"/>
                </a:lnTo>
                <a:lnTo>
                  <a:pt x="128" y="206"/>
                </a:lnTo>
                <a:close/>
                <a:moveTo>
                  <a:pt x="187" y="310"/>
                </a:moveTo>
                <a:lnTo>
                  <a:pt x="139" y="214"/>
                </a:lnTo>
                <a:lnTo>
                  <a:pt x="306" y="44"/>
                </a:lnTo>
                <a:lnTo>
                  <a:pt x="187" y="31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41"/>
          <p:cNvSpPr>
            <a:spLocks noEditPoints="1"/>
          </p:cNvSpPr>
          <p:nvPr/>
        </p:nvSpPr>
        <p:spPr bwMode="auto">
          <a:xfrm>
            <a:off x="9286875" y="1751013"/>
            <a:ext cx="520700" cy="446088"/>
          </a:xfrm>
          <a:custGeom>
            <a:avLst/>
            <a:gdLst>
              <a:gd name="T0" fmla="*/ 176 w 192"/>
              <a:gd name="T1" fmla="*/ 20 h 164"/>
              <a:gd name="T2" fmla="*/ 72 w 192"/>
              <a:gd name="T3" fmla="*/ 20 h 164"/>
              <a:gd name="T4" fmla="*/ 72 w 192"/>
              <a:gd name="T5" fmla="*/ 16 h 164"/>
              <a:gd name="T6" fmla="*/ 56 w 192"/>
              <a:gd name="T7" fmla="*/ 0 h 164"/>
              <a:gd name="T8" fmla="*/ 16 w 192"/>
              <a:gd name="T9" fmla="*/ 0 h 164"/>
              <a:gd name="T10" fmla="*/ 0 w 192"/>
              <a:gd name="T11" fmla="*/ 16 h 164"/>
              <a:gd name="T12" fmla="*/ 0 w 192"/>
              <a:gd name="T13" fmla="*/ 36 h 164"/>
              <a:gd name="T14" fmla="*/ 0 w 192"/>
              <a:gd name="T15" fmla="*/ 64 h 164"/>
              <a:gd name="T16" fmla="*/ 0 w 192"/>
              <a:gd name="T17" fmla="*/ 148 h 164"/>
              <a:gd name="T18" fmla="*/ 16 w 192"/>
              <a:gd name="T19" fmla="*/ 164 h 164"/>
              <a:gd name="T20" fmla="*/ 176 w 192"/>
              <a:gd name="T21" fmla="*/ 164 h 164"/>
              <a:gd name="T22" fmla="*/ 192 w 192"/>
              <a:gd name="T23" fmla="*/ 148 h 164"/>
              <a:gd name="T24" fmla="*/ 192 w 192"/>
              <a:gd name="T25" fmla="*/ 36 h 164"/>
              <a:gd name="T26" fmla="*/ 176 w 192"/>
              <a:gd name="T27" fmla="*/ 20 h 164"/>
              <a:gd name="T28" fmla="*/ 8 w 192"/>
              <a:gd name="T29" fmla="*/ 16 h 164"/>
              <a:gd name="T30" fmla="*/ 16 w 192"/>
              <a:gd name="T31" fmla="*/ 8 h 164"/>
              <a:gd name="T32" fmla="*/ 56 w 192"/>
              <a:gd name="T33" fmla="*/ 8 h 164"/>
              <a:gd name="T34" fmla="*/ 64 w 192"/>
              <a:gd name="T35" fmla="*/ 16 h 164"/>
              <a:gd name="T36" fmla="*/ 64 w 192"/>
              <a:gd name="T37" fmla="*/ 20 h 164"/>
              <a:gd name="T38" fmla="*/ 64 w 192"/>
              <a:gd name="T39" fmla="*/ 28 h 164"/>
              <a:gd name="T40" fmla="*/ 72 w 192"/>
              <a:gd name="T41" fmla="*/ 28 h 164"/>
              <a:gd name="T42" fmla="*/ 176 w 192"/>
              <a:gd name="T43" fmla="*/ 28 h 164"/>
              <a:gd name="T44" fmla="*/ 184 w 192"/>
              <a:gd name="T45" fmla="*/ 36 h 164"/>
              <a:gd name="T46" fmla="*/ 184 w 192"/>
              <a:gd name="T47" fmla="*/ 44 h 164"/>
              <a:gd name="T48" fmla="*/ 8 w 192"/>
              <a:gd name="T49" fmla="*/ 44 h 164"/>
              <a:gd name="T50" fmla="*/ 8 w 192"/>
              <a:gd name="T51" fmla="*/ 36 h 164"/>
              <a:gd name="T52" fmla="*/ 8 w 192"/>
              <a:gd name="T53" fmla="*/ 16 h 164"/>
              <a:gd name="T54" fmla="*/ 176 w 192"/>
              <a:gd name="T55" fmla="*/ 156 h 164"/>
              <a:gd name="T56" fmla="*/ 16 w 192"/>
              <a:gd name="T57" fmla="*/ 156 h 164"/>
              <a:gd name="T58" fmla="*/ 8 w 192"/>
              <a:gd name="T59" fmla="*/ 148 h 164"/>
              <a:gd name="T60" fmla="*/ 8 w 192"/>
              <a:gd name="T61" fmla="*/ 64 h 164"/>
              <a:gd name="T62" fmla="*/ 8 w 192"/>
              <a:gd name="T63" fmla="*/ 52 h 164"/>
              <a:gd name="T64" fmla="*/ 184 w 192"/>
              <a:gd name="T65" fmla="*/ 52 h 164"/>
              <a:gd name="T66" fmla="*/ 184 w 192"/>
              <a:gd name="T67" fmla="*/ 148 h 164"/>
              <a:gd name="T68" fmla="*/ 176 w 192"/>
              <a:gd name="T69" fmla="*/ 156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2" h="164">
                <a:moveTo>
                  <a:pt x="176" y="20"/>
                </a:moveTo>
                <a:cubicBezTo>
                  <a:pt x="72" y="20"/>
                  <a:pt x="72" y="20"/>
                  <a:pt x="72" y="20"/>
                </a:cubicBezTo>
                <a:cubicBezTo>
                  <a:pt x="72" y="16"/>
                  <a:pt x="72" y="16"/>
                  <a:pt x="72" y="16"/>
                </a:cubicBezTo>
                <a:cubicBezTo>
                  <a:pt x="72" y="7"/>
                  <a:pt x="65" y="0"/>
                  <a:pt x="56" y="0"/>
                </a:cubicBezTo>
                <a:cubicBezTo>
                  <a:pt x="16" y="0"/>
                  <a:pt x="16" y="0"/>
                  <a:pt x="16" y="0"/>
                </a:cubicBezTo>
                <a:cubicBezTo>
                  <a:pt x="8" y="0"/>
                  <a:pt x="0" y="7"/>
                  <a:pt x="0" y="16"/>
                </a:cubicBezTo>
                <a:cubicBezTo>
                  <a:pt x="0" y="36"/>
                  <a:pt x="0" y="36"/>
                  <a:pt x="0" y="36"/>
                </a:cubicBezTo>
                <a:cubicBezTo>
                  <a:pt x="0" y="64"/>
                  <a:pt x="0" y="64"/>
                  <a:pt x="0" y="64"/>
                </a:cubicBezTo>
                <a:cubicBezTo>
                  <a:pt x="0" y="148"/>
                  <a:pt x="0" y="148"/>
                  <a:pt x="0" y="148"/>
                </a:cubicBezTo>
                <a:cubicBezTo>
                  <a:pt x="0" y="156"/>
                  <a:pt x="8" y="164"/>
                  <a:pt x="16" y="164"/>
                </a:cubicBezTo>
                <a:cubicBezTo>
                  <a:pt x="176" y="164"/>
                  <a:pt x="176" y="164"/>
                  <a:pt x="176" y="164"/>
                </a:cubicBezTo>
                <a:cubicBezTo>
                  <a:pt x="185" y="164"/>
                  <a:pt x="192" y="156"/>
                  <a:pt x="192" y="148"/>
                </a:cubicBezTo>
                <a:cubicBezTo>
                  <a:pt x="192" y="36"/>
                  <a:pt x="192" y="36"/>
                  <a:pt x="192" y="36"/>
                </a:cubicBezTo>
                <a:cubicBezTo>
                  <a:pt x="192" y="27"/>
                  <a:pt x="185" y="20"/>
                  <a:pt x="176" y="20"/>
                </a:cubicBezTo>
                <a:close/>
                <a:moveTo>
                  <a:pt x="8" y="16"/>
                </a:moveTo>
                <a:cubicBezTo>
                  <a:pt x="8" y="11"/>
                  <a:pt x="12" y="8"/>
                  <a:pt x="16" y="8"/>
                </a:cubicBezTo>
                <a:cubicBezTo>
                  <a:pt x="56" y="8"/>
                  <a:pt x="56" y="8"/>
                  <a:pt x="56" y="8"/>
                </a:cubicBezTo>
                <a:cubicBezTo>
                  <a:pt x="61" y="8"/>
                  <a:pt x="64" y="11"/>
                  <a:pt x="64" y="16"/>
                </a:cubicBezTo>
                <a:cubicBezTo>
                  <a:pt x="64" y="20"/>
                  <a:pt x="64" y="20"/>
                  <a:pt x="64" y="20"/>
                </a:cubicBezTo>
                <a:cubicBezTo>
                  <a:pt x="64" y="28"/>
                  <a:pt x="64" y="28"/>
                  <a:pt x="64" y="28"/>
                </a:cubicBezTo>
                <a:cubicBezTo>
                  <a:pt x="72" y="28"/>
                  <a:pt x="72" y="28"/>
                  <a:pt x="72" y="28"/>
                </a:cubicBezTo>
                <a:cubicBezTo>
                  <a:pt x="176" y="28"/>
                  <a:pt x="176" y="28"/>
                  <a:pt x="176" y="28"/>
                </a:cubicBezTo>
                <a:cubicBezTo>
                  <a:pt x="181" y="28"/>
                  <a:pt x="184" y="31"/>
                  <a:pt x="184" y="36"/>
                </a:cubicBezTo>
                <a:cubicBezTo>
                  <a:pt x="184" y="44"/>
                  <a:pt x="184" y="44"/>
                  <a:pt x="184" y="44"/>
                </a:cubicBezTo>
                <a:cubicBezTo>
                  <a:pt x="8" y="44"/>
                  <a:pt x="8" y="44"/>
                  <a:pt x="8" y="44"/>
                </a:cubicBezTo>
                <a:cubicBezTo>
                  <a:pt x="8" y="36"/>
                  <a:pt x="8" y="36"/>
                  <a:pt x="8" y="36"/>
                </a:cubicBezTo>
                <a:lnTo>
                  <a:pt x="8" y="16"/>
                </a:lnTo>
                <a:close/>
                <a:moveTo>
                  <a:pt x="176" y="156"/>
                </a:moveTo>
                <a:cubicBezTo>
                  <a:pt x="16" y="156"/>
                  <a:pt x="16" y="156"/>
                  <a:pt x="16" y="156"/>
                </a:cubicBezTo>
                <a:cubicBezTo>
                  <a:pt x="12" y="156"/>
                  <a:pt x="8" y="152"/>
                  <a:pt x="8" y="148"/>
                </a:cubicBezTo>
                <a:cubicBezTo>
                  <a:pt x="8" y="64"/>
                  <a:pt x="8" y="64"/>
                  <a:pt x="8" y="64"/>
                </a:cubicBezTo>
                <a:cubicBezTo>
                  <a:pt x="8" y="52"/>
                  <a:pt x="8" y="52"/>
                  <a:pt x="8" y="52"/>
                </a:cubicBezTo>
                <a:cubicBezTo>
                  <a:pt x="184" y="52"/>
                  <a:pt x="184" y="52"/>
                  <a:pt x="184" y="52"/>
                </a:cubicBezTo>
                <a:cubicBezTo>
                  <a:pt x="184" y="148"/>
                  <a:pt x="184" y="148"/>
                  <a:pt x="184" y="148"/>
                </a:cubicBezTo>
                <a:cubicBezTo>
                  <a:pt x="184" y="152"/>
                  <a:pt x="181" y="156"/>
                  <a:pt x="176" y="156"/>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42"/>
          <p:cNvSpPr>
            <a:spLocks noEditPoints="1"/>
          </p:cNvSpPr>
          <p:nvPr/>
        </p:nvSpPr>
        <p:spPr bwMode="auto">
          <a:xfrm>
            <a:off x="3405187" y="2781300"/>
            <a:ext cx="544513" cy="347663"/>
          </a:xfrm>
          <a:custGeom>
            <a:avLst/>
            <a:gdLst>
              <a:gd name="T0" fmla="*/ 192 w 200"/>
              <a:gd name="T1" fmla="*/ 0 h 128"/>
              <a:gd name="T2" fmla="*/ 9 w 200"/>
              <a:gd name="T3" fmla="*/ 0 h 128"/>
              <a:gd name="T4" fmla="*/ 7 w 200"/>
              <a:gd name="T5" fmla="*/ 0 h 128"/>
              <a:gd name="T6" fmla="*/ 3 w 200"/>
              <a:gd name="T7" fmla="*/ 0 h 128"/>
              <a:gd name="T8" fmla="*/ 0 w 200"/>
              <a:gd name="T9" fmla="*/ 0 h 128"/>
              <a:gd name="T10" fmla="*/ 0 w 200"/>
              <a:gd name="T11" fmla="*/ 128 h 128"/>
              <a:gd name="T12" fmla="*/ 200 w 200"/>
              <a:gd name="T13" fmla="*/ 128 h 128"/>
              <a:gd name="T14" fmla="*/ 200 w 200"/>
              <a:gd name="T15" fmla="*/ 0 h 128"/>
              <a:gd name="T16" fmla="*/ 194 w 200"/>
              <a:gd name="T17" fmla="*/ 0 h 128"/>
              <a:gd name="T18" fmla="*/ 192 w 200"/>
              <a:gd name="T19" fmla="*/ 0 h 128"/>
              <a:gd name="T20" fmla="*/ 184 w 200"/>
              <a:gd name="T21" fmla="*/ 8 h 128"/>
              <a:gd name="T22" fmla="*/ 107 w 200"/>
              <a:gd name="T23" fmla="*/ 85 h 128"/>
              <a:gd name="T24" fmla="*/ 94 w 200"/>
              <a:gd name="T25" fmla="*/ 85 h 128"/>
              <a:gd name="T26" fmla="*/ 17 w 200"/>
              <a:gd name="T27" fmla="*/ 8 h 128"/>
              <a:gd name="T28" fmla="*/ 184 w 200"/>
              <a:gd name="T29" fmla="*/ 8 h 128"/>
              <a:gd name="T30" fmla="*/ 8 w 200"/>
              <a:gd name="T31" fmla="*/ 11 h 128"/>
              <a:gd name="T32" fmla="*/ 60 w 200"/>
              <a:gd name="T33" fmla="*/ 63 h 128"/>
              <a:gd name="T34" fmla="*/ 8 w 200"/>
              <a:gd name="T35" fmla="*/ 115 h 128"/>
              <a:gd name="T36" fmla="*/ 8 w 200"/>
              <a:gd name="T37" fmla="*/ 11 h 128"/>
              <a:gd name="T38" fmla="*/ 15 w 200"/>
              <a:gd name="T39" fmla="*/ 120 h 128"/>
              <a:gd name="T40" fmla="*/ 66 w 200"/>
              <a:gd name="T41" fmla="*/ 68 h 128"/>
              <a:gd name="T42" fmla="*/ 88 w 200"/>
              <a:gd name="T43" fmla="*/ 91 h 128"/>
              <a:gd name="T44" fmla="*/ 100 w 200"/>
              <a:gd name="T45" fmla="*/ 96 h 128"/>
              <a:gd name="T46" fmla="*/ 113 w 200"/>
              <a:gd name="T47" fmla="*/ 91 h 128"/>
              <a:gd name="T48" fmla="*/ 135 w 200"/>
              <a:gd name="T49" fmla="*/ 68 h 128"/>
              <a:gd name="T50" fmla="*/ 186 w 200"/>
              <a:gd name="T51" fmla="*/ 120 h 128"/>
              <a:gd name="T52" fmla="*/ 15 w 200"/>
              <a:gd name="T53" fmla="*/ 120 h 128"/>
              <a:gd name="T54" fmla="*/ 192 w 200"/>
              <a:gd name="T55" fmla="*/ 115 h 128"/>
              <a:gd name="T56" fmla="*/ 140 w 200"/>
              <a:gd name="T57" fmla="*/ 63 h 128"/>
              <a:gd name="T58" fmla="*/ 192 w 200"/>
              <a:gd name="T59" fmla="*/ 11 h 128"/>
              <a:gd name="T60" fmla="*/ 192 w 200"/>
              <a:gd name="T61" fmla="*/ 11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0" h="128">
                <a:moveTo>
                  <a:pt x="192" y="0"/>
                </a:moveTo>
                <a:cubicBezTo>
                  <a:pt x="9" y="0"/>
                  <a:pt x="9" y="0"/>
                  <a:pt x="9" y="0"/>
                </a:cubicBezTo>
                <a:cubicBezTo>
                  <a:pt x="7" y="0"/>
                  <a:pt x="7" y="0"/>
                  <a:pt x="7" y="0"/>
                </a:cubicBezTo>
                <a:cubicBezTo>
                  <a:pt x="3" y="0"/>
                  <a:pt x="3" y="0"/>
                  <a:pt x="3" y="0"/>
                </a:cubicBezTo>
                <a:cubicBezTo>
                  <a:pt x="0" y="0"/>
                  <a:pt x="0" y="0"/>
                  <a:pt x="0" y="0"/>
                </a:cubicBezTo>
                <a:cubicBezTo>
                  <a:pt x="0" y="128"/>
                  <a:pt x="0" y="128"/>
                  <a:pt x="0" y="128"/>
                </a:cubicBezTo>
                <a:cubicBezTo>
                  <a:pt x="200" y="128"/>
                  <a:pt x="200" y="128"/>
                  <a:pt x="200" y="128"/>
                </a:cubicBezTo>
                <a:cubicBezTo>
                  <a:pt x="200" y="0"/>
                  <a:pt x="200" y="0"/>
                  <a:pt x="200" y="0"/>
                </a:cubicBezTo>
                <a:cubicBezTo>
                  <a:pt x="194" y="0"/>
                  <a:pt x="194" y="0"/>
                  <a:pt x="194" y="0"/>
                </a:cubicBezTo>
                <a:lnTo>
                  <a:pt x="192" y="0"/>
                </a:lnTo>
                <a:close/>
                <a:moveTo>
                  <a:pt x="184" y="8"/>
                </a:moveTo>
                <a:cubicBezTo>
                  <a:pt x="107" y="85"/>
                  <a:pt x="107" y="85"/>
                  <a:pt x="107" y="85"/>
                </a:cubicBezTo>
                <a:cubicBezTo>
                  <a:pt x="104" y="88"/>
                  <a:pt x="97" y="88"/>
                  <a:pt x="94" y="85"/>
                </a:cubicBezTo>
                <a:cubicBezTo>
                  <a:pt x="17" y="8"/>
                  <a:pt x="17" y="8"/>
                  <a:pt x="17" y="8"/>
                </a:cubicBezTo>
                <a:lnTo>
                  <a:pt x="184" y="8"/>
                </a:lnTo>
                <a:close/>
                <a:moveTo>
                  <a:pt x="8" y="11"/>
                </a:moveTo>
                <a:cubicBezTo>
                  <a:pt x="60" y="63"/>
                  <a:pt x="60" y="63"/>
                  <a:pt x="60" y="63"/>
                </a:cubicBezTo>
                <a:cubicBezTo>
                  <a:pt x="8" y="115"/>
                  <a:pt x="8" y="115"/>
                  <a:pt x="8" y="115"/>
                </a:cubicBezTo>
                <a:lnTo>
                  <a:pt x="8" y="11"/>
                </a:lnTo>
                <a:close/>
                <a:moveTo>
                  <a:pt x="15" y="120"/>
                </a:moveTo>
                <a:cubicBezTo>
                  <a:pt x="66" y="68"/>
                  <a:pt x="66" y="68"/>
                  <a:pt x="66" y="68"/>
                </a:cubicBezTo>
                <a:cubicBezTo>
                  <a:pt x="88" y="91"/>
                  <a:pt x="88" y="91"/>
                  <a:pt x="88" y="91"/>
                </a:cubicBezTo>
                <a:cubicBezTo>
                  <a:pt x="91" y="94"/>
                  <a:pt x="96" y="96"/>
                  <a:pt x="100" y="96"/>
                </a:cubicBezTo>
                <a:cubicBezTo>
                  <a:pt x="105" y="96"/>
                  <a:pt x="109" y="94"/>
                  <a:pt x="113" y="91"/>
                </a:cubicBezTo>
                <a:cubicBezTo>
                  <a:pt x="135" y="68"/>
                  <a:pt x="135" y="68"/>
                  <a:pt x="135" y="68"/>
                </a:cubicBezTo>
                <a:cubicBezTo>
                  <a:pt x="186" y="120"/>
                  <a:pt x="186" y="120"/>
                  <a:pt x="186" y="120"/>
                </a:cubicBezTo>
                <a:lnTo>
                  <a:pt x="15" y="120"/>
                </a:lnTo>
                <a:close/>
                <a:moveTo>
                  <a:pt x="192" y="115"/>
                </a:moveTo>
                <a:cubicBezTo>
                  <a:pt x="140" y="63"/>
                  <a:pt x="140" y="63"/>
                  <a:pt x="140" y="63"/>
                </a:cubicBezTo>
                <a:cubicBezTo>
                  <a:pt x="192" y="11"/>
                  <a:pt x="192" y="11"/>
                  <a:pt x="192" y="11"/>
                </a:cubicBezTo>
                <a:lnTo>
                  <a:pt x="192" y="115"/>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43"/>
          <p:cNvSpPr>
            <a:spLocks noEditPoints="1"/>
          </p:cNvSpPr>
          <p:nvPr/>
        </p:nvSpPr>
        <p:spPr bwMode="auto">
          <a:xfrm>
            <a:off x="4384675" y="4699000"/>
            <a:ext cx="542925" cy="414338"/>
          </a:xfrm>
          <a:custGeom>
            <a:avLst/>
            <a:gdLst>
              <a:gd name="T0" fmla="*/ 184 w 200"/>
              <a:gd name="T1" fmla="*/ 24 h 152"/>
              <a:gd name="T2" fmla="*/ 151 w 200"/>
              <a:gd name="T3" fmla="*/ 24 h 152"/>
              <a:gd name="T4" fmla="*/ 132 w 200"/>
              <a:gd name="T5" fmla="*/ 4 h 152"/>
              <a:gd name="T6" fmla="*/ 132 w 200"/>
              <a:gd name="T7" fmla="*/ 4 h 152"/>
              <a:gd name="T8" fmla="*/ 132 w 200"/>
              <a:gd name="T9" fmla="*/ 4 h 152"/>
              <a:gd name="T10" fmla="*/ 132 w 200"/>
              <a:gd name="T11" fmla="*/ 4 h 152"/>
              <a:gd name="T12" fmla="*/ 121 w 200"/>
              <a:gd name="T13" fmla="*/ 0 h 152"/>
              <a:gd name="T14" fmla="*/ 81 w 200"/>
              <a:gd name="T15" fmla="*/ 0 h 152"/>
              <a:gd name="T16" fmla="*/ 69 w 200"/>
              <a:gd name="T17" fmla="*/ 5 h 152"/>
              <a:gd name="T18" fmla="*/ 69 w 200"/>
              <a:gd name="T19" fmla="*/ 5 h 152"/>
              <a:gd name="T20" fmla="*/ 50 w 200"/>
              <a:gd name="T21" fmla="*/ 24 h 152"/>
              <a:gd name="T22" fmla="*/ 16 w 200"/>
              <a:gd name="T23" fmla="*/ 24 h 152"/>
              <a:gd name="T24" fmla="*/ 0 w 200"/>
              <a:gd name="T25" fmla="*/ 40 h 152"/>
              <a:gd name="T26" fmla="*/ 0 w 200"/>
              <a:gd name="T27" fmla="*/ 136 h 152"/>
              <a:gd name="T28" fmla="*/ 16 w 200"/>
              <a:gd name="T29" fmla="*/ 152 h 152"/>
              <a:gd name="T30" fmla="*/ 184 w 200"/>
              <a:gd name="T31" fmla="*/ 152 h 152"/>
              <a:gd name="T32" fmla="*/ 200 w 200"/>
              <a:gd name="T33" fmla="*/ 136 h 152"/>
              <a:gd name="T34" fmla="*/ 200 w 200"/>
              <a:gd name="T35" fmla="*/ 40 h 152"/>
              <a:gd name="T36" fmla="*/ 184 w 200"/>
              <a:gd name="T37" fmla="*/ 24 h 152"/>
              <a:gd name="T38" fmla="*/ 192 w 200"/>
              <a:gd name="T39" fmla="*/ 136 h 152"/>
              <a:gd name="T40" fmla="*/ 184 w 200"/>
              <a:gd name="T41" fmla="*/ 144 h 152"/>
              <a:gd name="T42" fmla="*/ 16 w 200"/>
              <a:gd name="T43" fmla="*/ 144 h 152"/>
              <a:gd name="T44" fmla="*/ 8 w 200"/>
              <a:gd name="T45" fmla="*/ 136 h 152"/>
              <a:gd name="T46" fmla="*/ 8 w 200"/>
              <a:gd name="T47" fmla="*/ 40 h 152"/>
              <a:gd name="T48" fmla="*/ 16 w 200"/>
              <a:gd name="T49" fmla="*/ 32 h 152"/>
              <a:gd name="T50" fmla="*/ 50 w 200"/>
              <a:gd name="T51" fmla="*/ 32 h 152"/>
              <a:gd name="T52" fmla="*/ 54 w 200"/>
              <a:gd name="T53" fmla="*/ 32 h 152"/>
              <a:gd name="T54" fmla="*/ 56 w 200"/>
              <a:gd name="T55" fmla="*/ 29 h 152"/>
              <a:gd name="T56" fmla="*/ 66 w 200"/>
              <a:gd name="T57" fmla="*/ 20 h 152"/>
              <a:gd name="T58" fmla="*/ 66 w 200"/>
              <a:gd name="T59" fmla="*/ 20 h 152"/>
              <a:gd name="T60" fmla="*/ 75 w 200"/>
              <a:gd name="T61" fmla="*/ 10 h 152"/>
              <a:gd name="T62" fmla="*/ 81 w 200"/>
              <a:gd name="T63" fmla="*/ 8 h 152"/>
              <a:gd name="T64" fmla="*/ 121 w 200"/>
              <a:gd name="T65" fmla="*/ 8 h 152"/>
              <a:gd name="T66" fmla="*/ 126 w 200"/>
              <a:gd name="T67" fmla="*/ 10 h 152"/>
              <a:gd name="T68" fmla="*/ 146 w 200"/>
              <a:gd name="T69" fmla="*/ 29 h 152"/>
              <a:gd name="T70" fmla="*/ 148 w 200"/>
              <a:gd name="T71" fmla="*/ 32 h 152"/>
              <a:gd name="T72" fmla="*/ 151 w 200"/>
              <a:gd name="T73" fmla="*/ 32 h 152"/>
              <a:gd name="T74" fmla="*/ 184 w 200"/>
              <a:gd name="T75" fmla="*/ 32 h 152"/>
              <a:gd name="T76" fmla="*/ 192 w 200"/>
              <a:gd name="T77" fmla="*/ 40 h 152"/>
              <a:gd name="T78" fmla="*/ 192 w 200"/>
              <a:gd name="T79" fmla="*/ 13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152">
                <a:moveTo>
                  <a:pt x="184" y="24"/>
                </a:moveTo>
                <a:cubicBezTo>
                  <a:pt x="151" y="24"/>
                  <a:pt x="151" y="24"/>
                  <a:pt x="151" y="24"/>
                </a:cubicBezTo>
                <a:cubicBezTo>
                  <a:pt x="132" y="4"/>
                  <a:pt x="132" y="4"/>
                  <a:pt x="132" y="4"/>
                </a:cubicBezTo>
                <a:cubicBezTo>
                  <a:pt x="132" y="4"/>
                  <a:pt x="132" y="4"/>
                  <a:pt x="132" y="4"/>
                </a:cubicBezTo>
                <a:cubicBezTo>
                  <a:pt x="132" y="4"/>
                  <a:pt x="132" y="4"/>
                  <a:pt x="132" y="4"/>
                </a:cubicBezTo>
                <a:cubicBezTo>
                  <a:pt x="132" y="4"/>
                  <a:pt x="132" y="4"/>
                  <a:pt x="132" y="4"/>
                </a:cubicBezTo>
                <a:cubicBezTo>
                  <a:pt x="129" y="1"/>
                  <a:pt x="125" y="0"/>
                  <a:pt x="121" y="0"/>
                </a:cubicBezTo>
                <a:cubicBezTo>
                  <a:pt x="81" y="0"/>
                  <a:pt x="81" y="0"/>
                  <a:pt x="81" y="0"/>
                </a:cubicBezTo>
                <a:cubicBezTo>
                  <a:pt x="76" y="0"/>
                  <a:pt x="72" y="2"/>
                  <a:pt x="69" y="5"/>
                </a:cubicBezTo>
                <a:cubicBezTo>
                  <a:pt x="69" y="5"/>
                  <a:pt x="69" y="5"/>
                  <a:pt x="69" y="5"/>
                </a:cubicBezTo>
                <a:cubicBezTo>
                  <a:pt x="50" y="24"/>
                  <a:pt x="50" y="24"/>
                  <a:pt x="50" y="24"/>
                </a:cubicBezTo>
                <a:cubicBezTo>
                  <a:pt x="16" y="24"/>
                  <a:pt x="16" y="24"/>
                  <a:pt x="16" y="24"/>
                </a:cubicBezTo>
                <a:cubicBezTo>
                  <a:pt x="8" y="24"/>
                  <a:pt x="0" y="31"/>
                  <a:pt x="0" y="40"/>
                </a:cubicBezTo>
                <a:cubicBezTo>
                  <a:pt x="0" y="136"/>
                  <a:pt x="0" y="136"/>
                  <a:pt x="0" y="136"/>
                </a:cubicBezTo>
                <a:cubicBezTo>
                  <a:pt x="0" y="144"/>
                  <a:pt x="8" y="152"/>
                  <a:pt x="16" y="152"/>
                </a:cubicBezTo>
                <a:cubicBezTo>
                  <a:pt x="184" y="152"/>
                  <a:pt x="184" y="152"/>
                  <a:pt x="184" y="152"/>
                </a:cubicBezTo>
                <a:cubicBezTo>
                  <a:pt x="193" y="152"/>
                  <a:pt x="200" y="144"/>
                  <a:pt x="200" y="136"/>
                </a:cubicBezTo>
                <a:cubicBezTo>
                  <a:pt x="200" y="40"/>
                  <a:pt x="200" y="40"/>
                  <a:pt x="200" y="40"/>
                </a:cubicBezTo>
                <a:cubicBezTo>
                  <a:pt x="200" y="31"/>
                  <a:pt x="193" y="24"/>
                  <a:pt x="184" y="24"/>
                </a:cubicBezTo>
                <a:close/>
                <a:moveTo>
                  <a:pt x="192" y="136"/>
                </a:moveTo>
                <a:cubicBezTo>
                  <a:pt x="192" y="140"/>
                  <a:pt x="189" y="144"/>
                  <a:pt x="184" y="144"/>
                </a:cubicBezTo>
                <a:cubicBezTo>
                  <a:pt x="16" y="144"/>
                  <a:pt x="16" y="144"/>
                  <a:pt x="16" y="144"/>
                </a:cubicBezTo>
                <a:cubicBezTo>
                  <a:pt x="12" y="144"/>
                  <a:pt x="8" y="140"/>
                  <a:pt x="8" y="136"/>
                </a:cubicBezTo>
                <a:cubicBezTo>
                  <a:pt x="8" y="40"/>
                  <a:pt x="8" y="40"/>
                  <a:pt x="8" y="40"/>
                </a:cubicBezTo>
                <a:cubicBezTo>
                  <a:pt x="8" y="35"/>
                  <a:pt x="12" y="32"/>
                  <a:pt x="16" y="32"/>
                </a:cubicBezTo>
                <a:cubicBezTo>
                  <a:pt x="50" y="32"/>
                  <a:pt x="50" y="32"/>
                  <a:pt x="50" y="32"/>
                </a:cubicBezTo>
                <a:cubicBezTo>
                  <a:pt x="54" y="32"/>
                  <a:pt x="54" y="32"/>
                  <a:pt x="54" y="32"/>
                </a:cubicBezTo>
                <a:cubicBezTo>
                  <a:pt x="56" y="29"/>
                  <a:pt x="56" y="29"/>
                  <a:pt x="56" y="29"/>
                </a:cubicBezTo>
                <a:cubicBezTo>
                  <a:pt x="66" y="20"/>
                  <a:pt x="66" y="20"/>
                  <a:pt x="66" y="20"/>
                </a:cubicBezTo>
                <a:cubicBezTo>
                  <a:pt x="66" y="20"/>
                  <a:pt x="66" y="20"/>
                  <a:pt x="66" y="20"/>
                </a:cubicBezTo>
                <a:cubicBezTo>
                  <a:pt x="75" y="10"/>
                  <a:pt x="75" y="10"/>
                  <a:pt x="75" y="10"/>
                </a:cubicBezTo>
                <a:cubicBezTo>
                  <a:pt x="76" y="9"/>
                  <a:pt x="79" y="8"/>
                  <a:pt x="81" y="8"/>
                </a:cubicBezTo>
                <a:cubicBezTo>
                  <a:pt x="121" y="8"/>
                  <a:pt x="121" y="8"/>
                  <a:pt x="121" y="8"/>
                </a:cubicBezTo>
                <a:cubicBezTo>
                  <a:pt x="123" y="8"/>
                  <a:pt x="125" y="8"/>
                  <a:pt x="126" y="10"/>
                </a:cubicBezTo>
                <a:cubicBezTo>
                  <a:pt x="146" y="29"/>
                  <a:pt x="146" y="29"/>
                  <a:pt x="146" y="29"/>
                </a:cubicBezTo>
                <a:cubicBezTo>
                  <a:pt x="148" y="32"/>
                  <a:pt x="148" y="32"/>
                  <a:pt x="148" y="32"/>
                </a:cubicBezTo>
                <a:cubicBezTo>
                  <a:pt x="151" y="32"/>
                  <a:pt x="151" y="32"/>
                  <a:pt x="151" y="32"/>
                </a:cubicBezTo>
                <a:cubicBezTo>
                  <a:pt x="184" y="32"/>
                  <a:pt x="184" y="32"/>
                  <a:pt x="184" y="32"/>
                </a:cubicBezTo>
                <a:cubicBezTo>
                  <a:pt x="189" y="32"/>
                  <a:pt x="192" y="35"/>
                  <a:pt x="192" y="40"/>
                </a:cubicBezTo>
                <a:lnTo>
                  <a:pt x="192" y="136"/>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44"/>
          <p:cNvSpPr>
            <a:spLocks noEditPoints="1"/>
          </p:cNvSpPr>
          <p:nvPr/>
        </p:nvSpPr>
        <p:spPr bwMode="auto">
          <a:xfrm>
            <a:off x="4514850" y="4786313"/>
            <a:ext cx="282575" cy="282575"/>
          </a:xfrm>
          <a:custGeom>
            <a:avLst/>
            <a:gdLst>
              <a:gd name="T0" fmla="*/ 52 w 104"/>
              <a:gd name="T1" fmla="*/ 0 h 104"/>
              <a:gd name="T2" fmla="*/ 0 w 104"/>
              <a:gd name="T3" fmla="*/ 52 h 104"/>
              <a:gd name="T4" fmla="*/ 52 w 104"/>
              <a:gd name="T5" fmla="*/ 104 h 104"/>
              <a:gd name="T6" fmla="*/ 104 w 104"/>
              <a:gd name="T7" fmla="*/ 52 h 104"/>
              <a:gd name="T8" fmla="*/ 52 w 104"/>
              <a:gd name="T9" fmla="*/ 0 h 104"/>
              <a:gd name="T10" fmla="*/ 52 w 104"/>
              <a:gd name="T11" fmla="*/ 96 h 104"/>
              <a:gd name="T12" fmla="*/ 8 w 104"/>
              <a:gd name="T13" fmla="*/ 52 h 104"/>
              <a:gd name="T14" fmla="*/ 52 w 104"/>
              <a:gd name="T15" fmla="*/ 8 h 104"/>
              <a:gd name="T16" fmla="*/ 96 w 104"/>
              <a:gd name="T17" fmla="*/ 52 h 104"/>
              <a:gd name="T18" fmla="*/ 52 w 104"/>
              <a:gd name="T19"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4">
                <a:moveTo>
                  <a:pt x="52" y="0"/>
                </a:moveTo>
                <a:cubicBezTo>
                  <a:pt x="24" y="0"/>
                  <a:pt x="0" y="23"/>
                  <a:pt x="0" y="52"/>
                </a:cubicBezTo>
                <a:cubicBezTo>
                  <a:pt x="0" y="80"/>
                  <a:pt x="24" y="104"/>
                  <a:pt x="52" y="104"/>
                </a:cubicBezTo>
                <a:cubicBezTo>
                  <a:pt x="81" y="104"/>
                  <a:pt x="104" y="80"/>
                  <a:pt x="104" y="52"/>
                </a:cubicBezTo>
                <a:cubicBezTo>
                  <a:pt x="104" y="23"/>
                  <a:pt x="81" y="0"/>
                  <a:pt x="52" y="0"/>
                </a:cubicBezTo>
                <a:close/>
                <a:moveTo>
                  <a:pt x="52" y="96"/>
                </a:moveTo>
                <a:cubicBezTo>
                  <a:pt x="28" y="96"/>
                  <a:pt x="8" y="76"/>
                  <a:pt x="8" y="52"/>
                </a:cubicBezTo>
                <a:cubicBezTo>
                  <a:pt x="8" y="27"/>
                  <a:pt x="28" y="8"/>
                  <a:pt x="52" y="8"/>
                </a:cubicBezTo>
                <a:cubicBezTo>
                  <a:pt x="77" y="8"/>
                  <a:pt x="96" y="27"/>
                  <a:pt x="96" y="52"/>
                </a:cubicBezTo>
                <a:cubicBezTo>
                  <a:pt x="96" y="76"/>
                  <a:pt x="77" y="96"/>
                  <a:pt x="52" y="96"/>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45"/>
          <p:cNvSpPr>
            <a:spLocks noEditPoints="1"/>
          </p:cNvSpPr>
          <p:nvPr/>
        </p:nvSpPr>
        <p:spPr bwMode="auto">
          <a:xfrm>
            <a:off x="4557712" y="4829175"/>
            <a:ext cx="195263" cy="196850"/>
          </a:xfrm>
          <a:custGeom>
            <a:avLst/>
            <a:gdLst>
              <a:gd name="T0" fmla="*/ 36 w 72"/>
              <a:gd name="T1" fmla="*/ 0 h 72"/>
              <a:gd name="T2" fmla="*/ 0 w 72"/>
              <a:gd name="T3" fmla="*/ 36 h 72"/>
              <a:gd name="T4" fmla="*/ 36 w 72"/>
              <a:gd name="T5" fmla="*/ 72 h 72"/>
              <a:gd name="T6" fmla="*/ 72 w 72"/>
              <a:gd name="T7" fmla="*/ 36 h 72"/>
              <a:gd name="T8" fmla="*/ 36 w 72"/>
              <a:gd name="T9" fmla="*/ 0 h 72"/>
              <a:gd name="T10" fmla="*/ 36 w 72"/>
              <a:gd name="T11" fmla="*/ 64 h 72"/>
              <a:gd name="T12" fmla="*/ 8 w 72"/>
              <a:gd name="T13" fmla="*/ 36 h 72"/>
              <a:gd name="T14" fmla="*/ 36 w 72"/>
              <a:gd name="T15" fmla="*/ 8 h 72"/>
              <a:gd name="T16" fmla="*/ 64 w 72"/>
              <a:gd name="T17" fmla="*/ 36 h 72"/>
              <a:gd name="T18" fmla="*/ 36 w 72"/>
              <a:gd name="T19"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0"/>
                </a:moveTo>
                <a:cubicBezTo>
                  <a:pt x="17" y="0"/>
                  <a:pt x="0" y="16"/>
                  <a:pt x="0" y="36"/>
                </a:cubicBezTo>
                <a:cubicBezTo>
                  <a:pt x="0" y="55"/>
                  <a:pt x="17" y="72"/>
                  <a:pt x="36" y="72"/>
                </a:cubicBezTo>
                <a:cubicBezTo>
                  <a:pt x="56" y="72"/>
                  <a:pt x="72" y="55"/>
                  <a:pt x="72" y="36"/>
                </a:cubicBezTo>
                <a:cubicBezTo>
                  <a:pt x="72" y="16"/>
                  <a:pt x="56" y="0"/>
                  <a:pt x="36" y="0"/>
                </a:cubicBezTo>
                <a:close/>
                <a:moveTo>
                  <a:pt x="36" y="64"/>
                </a:moveTo>
                <a:cubicBezTo>
                  <a:pt x="21" y="64"/>
                  <a:pt x="8" y="51"/>
                  <a:pt x="8" y="36"/>
                </a:cubicBezTo>
                <a:cubicBezTo>
                  <a:pt x="8" y="20"/>
                  <a:pt x="21" y="8"/>
                  <a:pt x="36" y="8"/>
                </a:cubicBezTo>
                <a:cubicBezTo>
                  <a:pt x="52" y="8"/>
                  <a:pt x="64" y="20"/>
                  <a:pt x="64" y="36"/>
                </a:cubicBezTo>
                <a:cubicBezTo>
                  <a:pt x="64" y="51"/>
                  <a:pt x="52" y="64"/>
                  <a:pt x="36" y="64"/>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46"/>
          <p:cNvSpPr>
            <a:spLocks noEditPoints="1"/>
          </p:cNvSpPr>
          <p:nvPr/>
        </p:nvSpPr>
        <p:spPr bwMode="auto">
          <a:xfrm>
            <a:off x="9275762" y="2684463"/>
            <a:ext cx="542925" cy="546100"/>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5" y="0"/>
                  <a:pt x="0" y="45"/>
                  <a:pt x="0" y="100"/>
                </a:cubicBezTo>
                <a:cubicBezTo>
                  <a:pt x="0" y="155"/>
                  <a:pt x="45" y="200"/>
                  <a:pt x="100" y="200"/>
                </a:cubicBezTo>
                <a:cubicBezTo>
                  <a:pt x="156" y="200"/>
                  <a:pt x="200" y="155"/>
                  <a:pt x="200" y="100"/>
                </a:cubicBezTo>
                <a:cubicBezTo>
                  <a:pt x="200" y="45"/>
                  <a:pt x="156" y="0"/>
                  <a:pt x="100" y="0"/>
                </a:cubicBezTo>
                <a:close/>
                <a:moveTo>
                  <a:pt x="100" y="192"/>
                </a:moveTo>
                <a:cubicBezTo>
                  <a:pt x="50" y="192"/>
                  <a:pt x="8" y="151"/>
                  <a:pt x="8" y="100"/>
                </a:cubicBezTo>
                <a:cubicBezTo>
                  <a:pt x="8" y="49"/>
                  <a:pt x="50" y="8"/>
                  <a:pt x="100" y="8"/>
                </a:cubicBezTo>
                <a:cubicBezTo>
                  <a:pt x="151" y="8"/>
                  <a:pt x="192" y="49"/>
                  <a:pt x="192" y="100"/>
                </a:cubicBezTo>
                <a:cubicBezTo>
                  <a:pt x="192" y="151"/>
                  <a:pt x="151" y="192"/>
                  <a:pt x="100" y="192"/>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47"/>
          <p:cNvSpPr/>
          <p:nvPr/>
        </p:nvSpPr>
        <p:spPr bwMode="auto">
          <a:xfrm>
            <a:off x="9386887" y="2794000"/>
            <a:ext cx="323850" cy="327025"/>
          </a:xfrm>
          <a:custGeom>
            <a:avLst/>
            <a:gdLst>
              <a:gd name="T0" fmla="*/ 108 w 204"/>
              <a:gd name="T1" fmla="*/ 0 h 206"/>
              <a:gd name="T2" fmla="*/ 94 w 204"/>
              <a:gd name="T3" fmla="*/ 0 h 206"/>
              <a:gd name="T4" fmla="*/ 94 w 204"/>
              <a:gd name="T5" fmla="*/ 96 h 206"/>
              <a:gd name="T6" fmla="*/ 0 w 204"/>
              <a:gd name="T7" fmla="*/ 96 h 206"/>
              <a:gd name="T8" fmla="*/ 0 w 204"/>
              <a:gd name="T9" fmla="*/ 110 h 206"/>
              <a:gd name="T10" fmla="*/ 94 w 204"/>
              <a:gd name="T11" fmla="*/ 110 h 206"/>
              <a:gd name="T12" fmla="*/ 94 w 204"/>
              <a:gd name="T13" fmla="*/ 206 h 206"/>
              <a:gd name="T14" fmla="*/ 108 w 204"/>
              <a:gd name="T15" fmla="*/ 206 h 206"/>
              <a:gd name="T16" fmla="*/ 108 w 204"/>
              <a:gd name="T17" fmla="*/ 110 h 206"/>
              <a:gd name="T18" fmla="*/ 204 w 204"/>
              <a:gd name="T19" fmla="*/ 110 h 206"/>
              <a:gd name="T20" fmla="*/ 204 w 204"/>
              <a:gd name="T21" fmla="*/ 96 h 206"/>
              <a:gd name="T22" fmla="*/ 108 w 204"/>
              <a:gd name="T23" fmla="*/ 96 h 206"/>
              <a:gd name="T24" fmla="*/ 108 w 204"/>
              <a:gd name="T25"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 h="206">
                <a:moveTo>
                  <a:pt x="108" y="0"/>
                </a:moveTo>
                <a:lnTo>
                  <a:pt x="94" y="0"/>
                </a:lnTo>
                <a:lnTo>
                  <a:pt x="94" y="96"/>
                </a:lnTo>
                <a:lnTo>
                  <a:pt x="0" y="96"/>
                </a:lnTo>
                <a:lnTo>
                  <a:pt x="0" y="110"/>
                </a:lnTo>
                <a:lnTo>
                  <a:pt x="94" y="110"/>
                </a:lnTo>
                <a:lnTo>
                  <a:pt x="94" y="206"/>
                </a:lnTo>
                <a:lnTo>
                  <a:pt x="108" y="206"/>
                </a:lnTo>
                <a:lnTo>
                  <a:pt x="108" y="110"/>
                </a:lnTo>
                <a:lnTo>
                  <a:pt x="204" y="110"/>
                </a:lnTo>
                <a:lnTo>
                  <a:pt x="204" y="96"/>
                </a:lnTo>
                <a:lnTo>
                  <a:pt x="108" y="96"/>
                </a:lnTo>
                <a:lnTo>
                  <a:pt x="108"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48"/>
          <p:cNvSpPr>
            <a:spLocks noEditPoints="1"/>
          </p:cNvSpPr>
          <p:nvPr/>
        </p:nvSpPr>
        <p:spPr bwMode="auto">
          <a:xfrm>
            <a:off x="9278937" y="3663950"/>
            <a:ext cx="542925" cy="544513"/>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4" y="0"/>
                  <a:pt x="0" y="44"/>
                  <a:pt x="0" y="100"/>
                </a:cubicBezTo>
                <a:cubicBezTo>
                  <a:pt x="0" y="155"/>
                  <a:pt x="44" y="200"/>
                  <a:pt x="100" y="200"/>
                </a:cubicBezTo>
                <a:cubicBezTo>
                  <a:pt x="155" y="200"/>
                  <a:pt x="200" y="155"/>
                  <a:pt x="200" y="100"/>
                </a:cubicBezTo>
                <a:cubicBezTo>
                  <a:pt x="200" y="44"/>
                  <a:pt x="155" y="0"/>
                  <a:pt x="100" y="0"/>
                </a:cubicBezTo>
                <a:close/>
                <a:moveTo>
                  <a:pt x="100" y="192"/>
                </a:moveTo>
                <a:cubicBezTo>
                  <a:pt x="49" y="192"/>
                  <a:pt x="8" y="150"/>
                  <a:pt x="8" y="100"/>
                </a:cubicBezTo>
                <a:cubicBezTo>
                  <a:pt x="8" y="49"/>
                  <a:pt x="49" y="8"/>
                  <a:pt x="100" y="8"/>
                </a:cubicBezTo>
                <a:cubicBezTo>
                  <a:pt x="150" y="8"/>
                  <a:pt x="192" y="49"/>
                  <a:pt x="192" y="100"/>
                </a:cubicBezTo>
                <a:cubicBezTo>
                  <a:pt x="192" y="150"/>
                  <a:pt x="150" y="192"/>
                  <a:pt x="100" y="192"/>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Rectangle 49"/>
          <p:cNvSpPr>
            <a:spLocks noChangeArrowheads="1"/>
          </p:cNvSpPr>
          <p:nvPr/>
        </p:nvSpPr>
        <p:spPr bwMode="auto">
          <a:xfrm>
            <a:off x="9409112" y="3924300"/>
            <a:ext cx="282575" cy="222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4" name="Oval 50"/>
          <p:cNvSpPr>
            <a:spLocks noChangeArrowheads="1"/>
          </p:cNvSpPr>
          <p:nvPr/>
        </p:nvSpPr>
        <p:spPr bwMode="auto">
          <a:xfrm>
            <a:off x="8539162" y="4740275"/>
            <a:ext cx="65088" cy="65088"/>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51"/>
          <p:cNvSpPr/>
          <p:nvPr/>
        </p:nvSpPr>
        <p:spPr bwMode="auto">
          <a:xfrm>
            <a:off x="8528050" y="4827588"/>
            <a:ext cx="87313" cy="228600"/>
          </a:xfrm>
          <a:custGeom>
            <a:avLst/>
            <a:gdLst>
              <a:gd name="T0" fmla="*/ 41 w 55"/>
              <a:gd name="T1" fmla="*/ 13 h 144"/>
              <a:gd name="T2" fmla="*/ 41 w 55"/>
              <a:gd name="T3" fmla="*/ 6 h 144"/>
              <a:gd name="T4" fmla="*/ 41 w 55"/>
              <a:gd name="T5" fmla="*/ 0 h 144"/>
              <a:gd name="T6" fmla="*/ 0 w 55"/>
              <a:gd name="T7" fmla="*/ 0 h 144"/>
              <a:gd name="T8" fmla="*/ 0 w 55"/>
              <a:gd name="T9" fmla="*/ 13 h 144"/>
              <a:gd name="T10" fmla="*/ 14 w 55"/>
              <a:gd name="T11" fmla="*/ 13 h 144"/>
              <a:gd name="T12" fmla="*/ 14 w 55"/>
              <a:gd name="T13" fmla="*/ 130 h 144"/>
              <a:gd name="T14" fmla="*/ 0 w 55"/>
              <a:gd name="T15" fmla="*/ 130 h 144"/>
              <a:gd name="T16" fmla="*/ 0 w 55"/>
              <a:gd name="T17" fmla="*/ 144 h 144"/>
              <a:gd name="T18" fmla="*/ 55 w 55"/>
              <a:gd name="T19" fmla="*/ 144 h 144"/>
              <a:gd name="T20" fmla="*/ 55 w 55"/>
              <a:gd name="T21" fmla="*/ 130 h 144"/>
              <a:gd name="T22" fmla="*/ 41 w 55"/>
              <a:gd name="T23" fmla="*/ 130 h 144"/>
              <a:gd name="T24" fmla="*/ 41 w 55"/>
              <a:gd name="T25" fmla="*/ 1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144">
                <a:moveTo>
                  <a:pt x="41" y="13"/>
                </a:moveTo>
                <a:lnTo>
                  <a:pt x="41" y="6"/>
                </a:lnTo>
                <a:lnTo>
                  <a:pt x="41" y="0"/>
                </a:lnTo>
                <a:lnTo>
                  <a:pt x="0" y="0"/>
                </a:lnTo>
                <a:lnTo>
                  <a:pt x="0" y="13"/>
                </a:lnTo>
                <a:lnTo>
                  <a:pt x="14" y="13"/>
                </a:lnTo>
                <a:lnTo>
                  <a:pt x="14" y="130"/>
                </a:lnTo>
                <a:lnTo>
                  <a:pt x="0" y="130"/>
                </a:lnTo>
                <a:lnTo>
                  <a:pt x="0" y="144"/>
                </a:lnTo>
                <a:lnTo>
                  <a:pt x="55" y="144"/>
                </a:lnTo>
                <a:lnTo>
                  <a:pt x="55" y="130"/>
                </a:lnTo>
                <a:lnTo>
                  <a:pt x="41" y="130"/>
                </a:lnTo>
                <a:lnTo>
                  <a:pt x="41" y="13"/>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52"/>
          <p:cNvSpPr>
            <a:spLocks noEditPoints="1"/>
          </p:cNvSpPr>
          <p:nvPr/>
        </p:nvSpPr>
        <p:spPr bwMode="auto">
          <a:xfrm>
            <a:off x="8297862" y="4633913"/>
            <a:ext cx="542925" cy="544513"/>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92"/>
                </a:moveTo>
                <a:cubicBezTo>
                  <a:pt x="50" y="192"/>
                  <a:pt x="8" y="150"/>
                  <a:pt x="8" y="100"/>
                </a:cubicBezTo>
                <a:cubicBezTo>
                  <a:pt x="8" y="49"/>
                  <a:pt x="50" y="8"/>
                  <a:pt x="100" y="8"/>
                </a:cubicBezTo>
                <a:cubicBezTo>
                  <a:pt x="151" y="8"/>
                  <a:pt x="192" y="49"/>
                  <a:pt x="192" y="100"/>
                </a:cubicBezTo>
                <a:cubicBezTo>
                  <a:pt x="192" y="150"/>
                  <a:pt x="151" y="192"/>
                  <a:pt x="100" y="192"/>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53"/>
          <p:cNvSpPr>
            <a:spLocks noEditPoints="1"/>
          </p:cNvSpPr>
          <p:nvPr/>
        </p:nvSpPr>
        <p:spPr bwMode="auto">
          <a:xfrm>
            <a:off x="9275762" y="4699000"/>
            <a:ext cx="546100" cy="411163"/>
          </a:xfrm>
          <a:custGeom>
            <a:avLst/>
            <a:gdLst>
              <a:gd name="T0" fmla="*/ 88 w 201"/>
              <a:gd name="T1" fmla="*/ 15 h 151"/>
              <a:gd name="T2" fmla="*/ 88 w 201"/>
              <a:gd name="T3" fmla="*/ 40 h 151"/>
              <a:gd name="T4" fmla="*/ 88 w 201"/>
              <a:gd name="T5" fmla="*/ 48 h 151"/>
              <a:gd name="T6" fmla="*/ 96 w 201"/>
              <a:gd name="T7" fmla="*/ 48 h 151"/>
              <a:gd name="T8" fmla="*/ 190 w 201"/>
              <a:gd name="T9" fmla="*/ 123 h 151"/>
              <a:gd name="T10" fmla="*/ 96 w 201"/>
              <a:gd name="T11" fmla="*/ 88 h 151"/>
              <a:gd name="T12" fmla="*/ 88 w 201"/>
              <a:gd name="T13" fmla="*/ 88 h 151"/>
              <a:gd name="T14" fmla="*/ 88 w 201"/>
              <a:gd name="T15" fmla="*/ 96 h 151"/>
              <a:gd name="T16" fmla="*/ 88 w 201"/>
              <a:gd name="T17" fmla="*/ 120 h 151"/>
              <a:gd name="T18" fmla="*/ 14 w 201"/>
              <a:gd name="T19" fmla="*/ 68 h 151"/>
              <a:gd name="T20" fmla="*/ 88 w 201"/>
              <a:gd name="T21" fmla="*/ 15 h 151"/>
              <a:gd name="T22" fmla="*/ 96 w 201"/>
              <a:gd name="T23" fmla="*/ 0 h 151"/>
              <a:gd name="T24" fmla="*/ 0 w 201"/>
              <a:gd name="T25" fmla="*/ 68 h 151"/>
              <a:gd name="T26" fmla="*/ 96 w 201"/>
              <a:gd name="T27" fmla="*/ 136 h 151"/>
              <a:gd name="T28" fmla="*/ 96 w 201"/>
              <a:gd name="T29" fmla="*/ 96 h 151"/>
              <a:gd name="T30" fmla="*/ 201 w 201"/>
              <a:gd name="T31" fmla="*/ 151 h 151"/>
              <a:gd name="T32" fmla="*/ 96 w 201"/>
              <a:gd name="T33" fmla="*/ 40 h 151"/>
              <a:gd name="T34" fmla="*/ 96 w 201"/>
              <a:gd name="T3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1" h="151">
                <a:moveTo>
                  <a:pt x="88" y="15"/>
                </a:moveTo>
                <a:cubicBezTo>
                  <a:pt x="88" y="40"/>
                  <a:pt x="88" y="40"/>
                  <a:pt x="88" y="40"/>
                </a:cubicBezTo>
                <a:cubicBezTo>
                  <a:pt x="88" y="48"/>
                  <a:pt x="88" y="48"/>
                  <a:pt x="88" y="48"/>
                </a:cubicBezTo>
                <a:cubicBezTo>
                  <a:pt x="96" y="48"/>
                  <a:pt x="96" y="48"/>
                  <a:pt x="96" y="48"/>
                </a:cubicBezTo>
                <a:cubicBezTo>
                  <a:pt x="151" y="49"/>
                  <a:pt x="182" y="73"/>
                  <a:pt x="190" y="123"/>
                </a:cubicBezTo>
                <a:cubicBezTo>
                  <a:pt x="160" y="88"/>
                  <a:pt x="125" y="88"/>
                  <a:pt x="96" y="88"/>
                </a:cubicBezTo>
                <a:cubicBezTo>
                  <a:pt x="88" y="88"/>
                  <a:pt x="88" y="88"/>
                  <a:pt x="88" y="88"/>
                </a:cubicBezTo>
                <a:cubicBezTo>
                  <a:pt x="88" y="96"/>
                  <a:pt x="88" y="96"/>
                  <a:pt x="88" y="96"/>
                </a:cubicBezTo>
                <a:cubicBezTo>
                  <a:pt x="88" y="120"/>
                  <a:pt x="88" y="120"/>
                  <a:pt x="88" y="120"/>
                </a:cubicBezTo>
                <a:cubicBezTo>
                  <a:pt x="14" y="68"/>
                  <a:pt x="14" y="68"/>
                  <a:pt x="14" y="68"/>
                </a:cubicBezTo>
                <a:cubicBezTo>
                  <a:pt x="88" y="15"/>
                  <a:pt x="88" y="15"/>
                  <a:pt x="88" y="15"/>
                </a:cubicBezTo>
                <a:moveTo>
                  <a:pt x="96" y="0"/>
                </a:moveTo>
                <a:cubicBezTo>
                  <a:pt x="0" y="68"/>
                  <a:pt x="0" y="68"/>
                  <a:pt x="0" y="68"/>
                </a:cubicBezTo>
                <a:cubicBezTo>
                  <a:pt x="96" y="136"/>
                  <a:pt x="96" y="136"/>
                  <a:pt x="96" y="136"/>
                </a:cubicBezTo>
                <a:cubicBezTo>
                  <a:pt x="96" y="96"/>
                  <a:pt x="96" y="96"/>
                  <a:pt x="96" y="96"/>
                </a:cubicBezTo>
                <a:cubicBezTo>
                  <a:pt x="135" y="96"/>
                  <a:pt x="170" y="98"/>
                  <a:pt x="201" y="151"/>
                </a:cubicBezTo>
                <a:cubicBezTo>
                  <a:pt x="201" y="117"/>
                  <a:pt x="195" y="41"/>
                  <a:pt x="96" y="40"/>
                </a:cubicBezTo>
                <a:cubicBezTo>
                  <a:pt x="96" y="0"/>
                  <a:pt x="96" y="0"/>
                  <a:pt x="96" y="0"/>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54"/>
          <p:cNvSpPr/>
          <p:nvPr/>
        </p:nvSpPr>
        <p:spPr bwMode="auto">
          <a:xfrm>
            <a:off x="8489950" y="3897313"/>
            <a:ext cx="160338" cy="161925"/>
          </a:xfrm>
          <a:custGeom>
            <a:avLst/>
            <a:gdLst>
              <a:gd name="T0" fmla="*/ 101 w 101"/>
              <a:gd name="T1" fmla="*/ 9 h 102"/>
              <a:gd name="T2" fmla="*/ 93 w 101"/>
              <a:gd name="T3" fmla="*/ 0 h 102"/>
              <a:gd name="T4" fmla="*/ 51 w 101"/>
              <a:gd name="T5" fmla="*/ 41 h 102"/>
              <a:gd name="T6" fmla="*/ 9 w 101"/>
              <a:gd name="T7" fmla="*/ 0 h 102"/>
              <a:gd name="T8" fmla="*/ 0 w 101"/>
              <a:gd name="T9" fmla="*/ 9 h 102"/>
              <a:gd name="T10" fmla="*/ 41 w 101"/>
              <a:gd name="T11" fmla="*/ 52 h 102"/>
              <a:gd name="T12" fmla="*/ 0 w 101"/>
              <a:gd name="T13" fmla="*/ 93 h 102"/>
              <a:gd name="T14" fmla="*/ 9 w 101"/>
              <a:gd name="T15" fmla="*/ 102 h 102"/>
              <a:gd name="T16" fmla="*/ 51 w 101"/>
              <a:gd name="T17" fmla="*/ 60 h 102"/>
              <a:gd name="T18" fmla="*/ 93 w 101"/>
              <a:gd name="T19" fmla="*/ 102 h 102"/>
              <a:gd name="T20" fmla="*/ 101 w 101"/>
              <a:gd name="T21" fmla="*/ 93 h 102"/>
              <a:gd name="T22" fmla="*/ 60 w 101"/>
              <a:gd name="T23" fmla="*/ 52 h 102"/>
              <a:gd name="T24" fmla="*/ 101 w 101"/>
              <a:gd name="T25" fmla="*/ 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102">
                <a:moveTo>
                  <a:pt x="101" y="9"/>
                </a:moveTo>
                <a:lnTo>
                  <a:pt x="93" y="0"/>
                </a:lnTo>
                <a:lnTo>
                  <a:pt x="51" y="41"/>
                </a:lnTo>
                <a:lnTo>
                  <a:pt x="9" y="0"/>
                </a:lnTo>
                <a:lnTo>
                  <a:pt x="0" y="9"/>
                </a:lnTo>
                <a:lnTo>
                  <a:pt x="41" y="52"/>
                </a:lnTo>
                <a:lnTo>
                  <a:pt x="0" y="93"/>
                </a:lnTo>
                <a:lnTo>
                  <a:pt x="9" y="102"/>
                </a:lnTo>
                <a:lnTo>
                  <a:pt x="51" y="60"/>
                </a:lnTo>
                <a:lnTo>
                  <a:pt x="93" y="102"/>
                </a:lnTo>
                <a:lnTo>
                  <a:pt x="101" y="93"/>
                </a:lnTo>
                <a:lnTo>
                  <a:pt x="60" y="52"/>
                </a:lnTo>
                <a:lnTo>
                  <a:pt x="101" y="9"/>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55"/>
          <p:cNvSpPr>
            <a:spLocks noEditPoints="1"/>
          </p:cNvSpPr>
          <p:nvPr/>
        </p:nvSpPr>
        <p:spPr bwMode="auto">
          <a:xfrm>
            <a:off x="8299450" y="3751263"/>
            <a:ext cx="544513" cy="369888"/>
          </a:xfrm>
          <a:custGeom>
            <a:avLst/>
            <a:gdLst>
              <a:gd name="T0" fmla="*/ 200 w 200"/>
              <a:gd name="T1" fmla="*/ 0 h 136"/>
              <a:gd name="T2" fmla="*/ 0 w 200"/>
              <a:gd name="T3" fmla="*/ 0 h 136"/>
              <a:gd name="T4" fmla="*/ 0 w 200"/>
              <a:gd name="T5" fmla="*/ 8 h 136"/>
              <a:gd name="T6" fmla="*/ 5 w 200"/>
              <a:gd name="T7" fmla="*/ 8 h 136"/>
              <a:gd name="T8" fmla="*/ 8 w 200"/>
              <a:gd name="T9" fmla="*/ 24 h 136"/>
              <a:gd name="T10" fmla="*/ 17 w 200"/>
              <a:gd name="T11" fmla="*/ 38 h 136"/>
              <a:gd name="T12" fmla="*/ 31 w 200"/>
              <a:gd name="T13" fmla="*/ 120 h 136"/>
              <a:gd name="T14" fmla="*/ 46 w 200"/>
              <a:gd name="T15" fmla="*/ 136 h 136"/>
              <a:gd name="T16" fmla="*/ 153 w 200"/>
              <a:gd name="T17" fmla="*/ 136 h 136"/>
              <a:gd name="T18" fmla="*/ 168 w 200"/>
              <a:gd name="T19" fmla="*/ 120 h 136"/>
              <a:gd name="T20" fmla="*/ 182 w 200"/>
              <a:gd name="T21" fmla="*/ 38 h 136"/>
              <a:gd name="T22" fmla="*/ 192 w 200"/>
              <a:gd name="T23" fmla="*/ 24 h 136"/>
              <a:gd name="T24" fmla="*/ 194 w 200"/>
              <a:gd name="T25" fmla="*/ 8 h 136"/>
              <a:gd name="T26" fmla="*/ 200 w 200"/>
              <a:gd name="T27" fmla="*/ 8 h 136"/>
              <a:gd name="T28" fmla="*/ 200 w 200"/>
              <a:gd name="T29" fmla="*/ 0 h 136"/>
              <a:gd name="T30" fmla="*/ 160 w 200"/>
              <a:gd name="T31" fmla="*/ 119 h 136"/>
              <a:gd name="T32" fmla="*/ 153 w 200"/>
              <a:gd name="T33" fmla="*/ 128 h 136"/>
              <a:gd name="T34" fmla="*/ 46 w 200"/>
              <a:gd name="T35" fmla="*/ 128 h 136"/>
              <a:gd name="T36" fmla="*/ 39 w 200"/>
              <a:gd name="T37" fmla="*/ 119 h 136"/>
              <a:gd name="T38" fmla="*/ 25 w 200"/>
              <a:gd name="T39" fmla="*/ 40 h 136"/>
              <a:gd name="T40" fmla="*/ 174 w 200"/>
              <a:gd name="T41" fmla="*/ 40 h 136"/>
              <a:gd name="T42" fmla="*/ 160 w 200"/>
              <a:gd name="T43" fmla="*/ 119 h 136"/>
              <a:gd name="T44" fmla="*/ 184 w 200"/>
              <a:gd name="T45" fmla="*/ 23 h 136"/>
              <a:gd name="T46" fmla="*/ 184 w 200"/>
              <a:gd name="T47" fmla="*/ 23 h 136"/>
              <a:gd name="T48" fmla="*/ 184 w 200"/>
              <a:gd name="T49" fmla="*/ 24 h 136"/>
              <a:gd name="T50" fmla="*/ 176 w 200"/>
              <a:gd name="T51" fmla="*/ 32 h 136"/>
              <a:gd name="T52" fmla="*/ 24 w 200"/>
              <a:gd name="T53" fmla="*/ 32 h 136"/>
              <a:gd name="T54" fmla="*/ 16 w 200"/>
              <a:gd name="T55" fmla="*/ 24 h 136"/>
              <a:gd name="T56" fmla="*/ 16 w 200"/>
              <a:gd name="T57" fmla="*/ 23 h 136"/>
              <a:gd name="T58" fmla="*/ 15 w 200"/>
              <a:gd name="T59" fmla="*/ 23 h 136"/>
              <a:gd name="T60" fmla="*/ 13 w 200"/>
              <a:gd name="T61" fmla="*/ 8 h 136"/>
              <a:gd name="T62" fmla="*/ 186 w 200"/>
              <a:gd name="T63" fmla="*/ 8 h 136"/>
              <a:gd name="T64" fmla="*/ 184 w 200"/>
              <a:gd name="T65" fmla="*/ 2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0" h="136">
                <a:moveTo>
                  <a:pt x="200" y="0"/>
                </a:moveTo>
                <a:cubicBezTo>
                  <a:pt x="0" y="0"/>
                  <a:pt x="0" y="0"/>
                  <a:pt x="0" y="0"/>
                </a:cubicBezTo>
                <a:cubicBezTo>
                  <a:pt x="0" y="8"/>
                  <a:pt x="0" y="8"/>
                  <a:pt x="0" y="8"/>
                </a:cubicBezTo>
                <a:cubicBezTo>
                  <a:pt x="5" y="8"/>
                  <a:pt x="5" y="8"/>
                  <a:pt x="5" y="8"/>
                </a:cubicBezTo>
                <a:cubicBezTo>
                  <a:pt x="8" y="24"/>
                  <a:pt x="8" y="24"/>
                  <a:pt x="8" y="24"/>
                </a:cubicBezTo>
                <a:cubicBezTo>
                  <a:pt x="8" y="30"/>
                  <a:pt x="11" y="35"/>
                  <a:pt x="17" y="38"/>
                </a:cubicBezTo>
                <a:cubicBezTo>
                  <a:pt x="31" y="120"/>
                  <a:pt x="31" y="120"/>
                  <a:pt x="31" y="120"/>
                </a:cubicBezTo>
                <a:cubicBezTo>
                  <a:pt x="32" y="129"/>
                  <a:pt x="38" y="136"/>
                  <a:pt x="46" y="136"/>
                </a:cubicBezTo>
                <a:cubicBezTo>
                  <a:pt x="153" y="136"/>
                  <a:pt x="153" y="136"/>
                  <a:pt x="153" y="136"/>
                </a:cubicBezTo>
                <a:cubicBezTo>
                  <a:pt x="161" y="136"/>
                  <a:pt x="167" y="129"/>
                  <a:pt x="168" y="120"/>
                </a:cubicBezTo>
                <a:cubicBezTo>
                  <a:pt x="182" y="38"/>
                  <a:pt x="182" y="38"/>
                  <a:pt x="182" y="38"/>
                </a:cubicBezTo>
                <a:cubicBezTo>
                  <a:pt x="188" y="35"/>
                  <a:pt x="192" y="30"/>
                  <a:pt x="192" y="24"/>
                </a:cubicBezTo>
                <a:cubicBezTo>
                  <a:pt x="194" y="8"/>
                  <a:pt x="194" y="8"/>
                  <a:pt x="194" y="8"/>
                </a:cubicBezTo>
                <a:cubicBezTo>
                  <a:pt x="200" y="8"/>
                  <a:pt x="200" y="8"/>
                  <a:pt x="200" y="8"/>
                </a:cubicBezTo>
                <a:lnTo>
                  <a:pt x="200" y="0"/>
                </a:lnTo>
                <a:close/>
                <a:moveTo>
                  <a:pt x="160" y="119"/>
                </a:moveTo>
                <a:cubicBezTo>
                  <a:pt x="160" y="122"/>
                  <a:pt x="158" y="128"/>
                  <a:pt x="153" y="128"/>
                </a:cubicBezTo>
                <a:cubicBezTo>
                  <a:pt x="46" y="128"/>
                  <a:pt x="46" y="128"/>
                  <a:pt x="46" y="128"/>
                </a:cubicBezTo>
                <a:cubicBezTo>
                  <a:pt x="41" y="128"/>
                  <a:pt x="39" y="121"/>
                  <a:pt x="39" y="119"/>
                </a:cubicBezTo>
                <a:cubicBezTo>
                  <a:pt x="25" y="40"/>
                  <a:pt x="25" y="40"/>
                  <a:pt x="25" y="40"/>
                </a:cubicBezTo>
                <a:cubicBezTo>
                  <a:pt x="174" y="40"/>
                  <a:pt x="174" y="40"/>
                  <a:pt x="174" y="40"/>
                </a:cubicBezTo>
                <a:lnTo>
                  <a:pt x="160" y="119"/>
                </a:lnTo>
                <a:close/>
                <a:moveTo>
                  <a:pt x="184" y="23"/>
                </a:moveTo>
                <a:cubicBezTo>
                  <a:pt x="184" y="23"/>
                  <a:pt x="184" y="23"/>
                  <a:pt x="184" y="23"/>
                </a:cubicBezTo>
                <a:cubicBezTo>
                  <a:pt x="184" y="24"/>
                  <a:pt x="184" y="24"/>
                  <a:pt x="184" y="24"/>
                </a:cubicBezTo>
                <a:cubicBezTo>
                  <a:pt x="184" y="28"/>
                  <a:pt x="180" y="32"/>
                  <a:pt x="176" y="32"/>
                </a:cubicBezTo>
                <a:cubicBezTo>
                  <a:pt x="24" y="32"/>
                  <a:pt x="24" y="32"/>
                  <a:pt x="24" y="32"/>
                </a:cubicBezTo>
                <a:cubicBezTo>
                  <a:pt x="19" y="32"/>
                  <a:pt x="16" y="28"/>
                  <a:pt x="16" y="24"/>
                </a:cubicBezTo>
                <a:cubicBezTo>
                  <a:pt x="16" y="23"/>
                  <a:pt x="16" y="23"/>
                  <a:pt x="16" y="23"/>
                </a:cubicBezTo>
                <a:cubicBezTo>
                  <a:pt x="15" y="23"/>
                  <a:pt x="15" y="23"/>
                  <a:pt x="15" y="23"/>
                </a:cubicBezTo>
                <a:cubicBezTo>
                  <a:pt x="13" y="8"/>
                  <a:pt x="13" y="8"/>
                  <a:pt x="13" y="8"/>
                </a:cubicBezTo>
                <a:cubicBezTo>
                  <a:pt x="186" y="8"/>
                  <a:pt x="186" y="8"/>
                  <a:pt x="186" y="8"/>
                </a:cubicBezTo>
                <a:lnTo>
                  <a:pt x="184" y="23"/>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56"/>
          <p:cNvSpPr>
            <a:spLocks noEditPoints="1"/>
          </p:cNvSpPr>
          <p:nvPr/>
        </p:nvSpPr>
        <p:spPr bwMode="auto">
          <a:xfrm>
            <a:off x="4438650" y="2676525"/>
            <a:ext cx="501650" cy="501650"/>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57"/>
          <p:cNvSpPr>
            <a:spLocks noEditPoints="1"/>
          </p:cNvSpPr>
          <p:nvPr/>
        </p:nvSpPr>
        <p:spPr bwMode="auto">
          <a:xfrm>
            <a:off x="5438775" y="2714625"/>
            <a:ext cx="390525" cy="479425"/>
          </a:xfrm>
          <a:custGeom>
            <a:avLst/>
            <a:gdLst>
              <a:gd name="T0" fmla="*/ 144 w 144"/>
              <a:gd name="T1" fmla="*/ 2 h 176"/>
              <a:gd name="T2" fmla="*/ 139 w 144"/>
              <a:gd name="T3" fmla="*/ 4 h 176"/>
              <a:gd name="T4" fmla="*/ 102 w 144"/>
              <a:gd name="T5" fmla="*/ 9 h 176"/>
              <a:gd name="T6" fmla="*/ 68 w 144"/>
              <a:gd name="T7" fmla="*/ 4 h 176"/>
              <a:gd name="T8" fmla="*/ 35 w 144"/>
              <a:gd name="T9" fmla="*/ 0 h 176"/>
              <a:gd name="T10" fmla="*/ 2 w 144"/>
              <a:gd name="T11" fmla="*/ 5 h 176"/>
              <a:gd name="T12" fmla="*/ 0 w 144"/>
              <a:gd name="T13" fmla="*/ 6 h 176"/>
              <a:gd name="T14" fmla="*/ 0 w 144"/>
              <a:gd name="T15" fmla="*/ 8 h 176"/>
              <a:gd name="T16" fmla="*/ 0 w 144"/>
              <a:gd name="T17" fmla="*/ 98 h 176"/>
              <a:gd name="T18" fmla="*/ 0 w 144"/>
              <a:gd name="T19" fmla="*/ 176 h 176"/>
              <a:gd name="T20" fmla="*/ 8 w 144"/>
              <a:gd name="T21" fmla="*/ 176 h 176"/>
              <a:gd name="T22" fmla="*/ 8 w 144"/>
              <a:gd name="T23" fmla="*/ 99 h 176"/>
              <a:gd name="T24" fmla="*/ 35 w 144"/>
              <a:gd name="T25" fmla="*/ 96 h 176"/>
              <a:gd name="T26" fmla="*/ 67 w 144"/>
              <a:gd name="T27" fmla="*/ 100 h 176"/>
              <a:gd name="T28" fmla="*/ 102 w 144"/>
              <a:gd name="T29" fmla="*/ 105 h 176"/>
              <a:gd name="T30" fmla="*/ 142 w 144"/>
              <a:gd name="T31" fmla="*/ 100 h 176"/>
              <a:gd name="T32" fmla="*/ 144 w 144"/>
              <a:gd name="T33" fmla="*/ 99 h 176"/>
              <a:gd name="T34" fmla="*/ 144 w 144"/>
              <a:gd name="T35" fmla="*/ 2 h 176"/>
              <a:gd name="T36" fmla="*/ 136 w 144"/>
              <a:gd name="T37" fmla="*/ 93 h 176"/>
              <a:gd name="T38" fmla="*/ 102 w 144"/>
              <a:gd name="T39" fmla="*/ 97 h 176"/>
              <a:gd name="T40" fmla="*/ 68 w 144"/>
              <a:gd name="T41" fmla="*/ 92 h 176"/>
              <a:gd name="T42" fmla="*/ 35 w 144"/>
              <a:gd name="T43" fmla="*/ 88 h 176"/>
              <a:gd name="T44" fmla="*/ 8 w 144"/>
              <a:gd name="T45" fmla="*/ 91 h 176"/>
              <a:gd name="T46" fmla="*/ 8 w 144"/>
              <a:gd name="T47" fmla="*/ 11 h 176"/>
              <a:gd name="T48" fmla="*/ 35 w 144"/>
              <a:gd name="T49" fmla="*/ 8 h 176"/>
              <a:gd name="T50" fmla="*/ 67 w 144"/>
              <a:gd name="T51" fmla="*/ 12 h 176"/>
              <a:gd name="T52" fmla="*/ 102 w 144"/>
              <a:gd name="T53" fmla="*/ 17 h 176"/>
              <a:gd name="T54" fmla="*/ 136 w 144"/>
              <a:gd name="T55" fmla="*/ 13 h 176"/>
              <a:gd name="T56" fmla="*/ 136 w 144"/>
              <a:gd name="T57" fmla="*/ 9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4" h="176">
                <a:moveTo>
                  <a:pt x="144" y="2"/>
                </a:moveTo>
                <a:cubicBezTo>
                  <a:pt x="139" y="4"/>
                  <a:pt x="139" y="4"/>
                  <a:pt x="139" y="4"/>
                </a:cubicBezTo>
                <a:cubicBezTo>
                  <a:pt x="139" y="4"/>
                  <a:pt x="125" y="9"/>
                  <a:pt x="102" y="9"/>
                </a:cubicBezTo>
                <a:cubicBezTo>
                  <a:pt x="90" y="9"/>
                  <a:pt x="79" y="7"/>
                  <a:pt x="68" y="4"/>
                </a:cubicBezTo>
                <a:cubicBezTo>
                  <a:pt x="58" y="2"/>
                  <a:pt x="46" y="0"/>
                  <a:pt x="35" y="0"/>
                </a:cubicBezTo>
                <a:cubicBezTo>
                  <a:pt x="11" y="0"/>
                  <a:pt x="3" y="5"/>
                  <a:pt x="2" y="5"/>
                </a:cubicBezTo>
                <a:cubicBezTo>
                  <a:pt x="0" y="6"/>
                  <a:pt x="0" y="6"/>
                  <a:pt x="0" y="6"/>
                </a:cubicBezTo>
                <a:cubicBezTo>
                  <a:pt x="0" y="8"/>
                  <a:pt x="0" y="8"/>
                  <a:pt x="0" y="8"/>
                </a:cubicBezTo>
                <a:cubicBezTo>
                  <a:pt x="0" y="98"/>
                  <a:pt x="0" y="98"/>
                  <a:pt x="0" y="98"/>
                </a:cubicBezTo>
                <a:cubicBezTo>
                  <a:pt x="0" y="176"/>
                  <a:pt x="0" y="176"/>
                  <a:pt x="0" y="176"/>
                </a:cubicBezTo>
                <a:cubicBezTo>
                  <a:pt x="8" y="176"/>
                  <a:pt x="8" y="176"/>
                  <a:pt x="8" y="176"/>
                </a:cubicBezTo>
                <a:cubicBezTo>
                  <a:pt x="8" y="99"/>
                  <a:pt x="8" y="99"/>
                  <a:pt x="8" y="99"/>
                </a:cubicBezTo>
                <a:cubicBezTo>
                  <a:pt x="12" y="98"/>
                  <a:pt x="19" y="96"/>
                  <a:pt x="35" y="96"/>
                </a:cubicBezTo>
                <a:cubicBezTo>
                  <a:pt x="46" y="96"/>
                  <a:pt x="56" y="98"/>
                  <a:pt x="67" y="100"/>
                </a:cubicBezTo>
                <a:cubicBezTo>
                  <a:pt x="78" y="103"/>
                  <a:pt x="89" y="105"/>
                  <a:pt x="102" y="105"/>
                </a:cubicBezTo>
                <a:cubicBezTo>
                  <a:pt x="126" y="105"/>
                  <a:pt x="141" y="100"/>
                  <a:pt x="142" y="100"/>
                </a:cubicBezTo>
                <a:cubicBezTo>
                  <a:pt x="144" y="99"/>
                  <a:pt x="144" y="99"/>
                  <a:pt x="144" y="99"/>
                </a:cubicBezTo>
                <a:lnTo>
                  <a:pt x="144" y="2"/>
                </a:lnTo>
                <a:close/>
                <a:moveTo>
                  <a:pt x="136" y="93"/>
                </a:moveTo>
                <a:cubicBezTo>
                  <a:pt x="131" y="94"/>
                  <a:pt x="119" y="97"/>
                  <a:pt x="102" y="97"/>
                </a:cubicBezTo>
                <a:cubicBezTo>
                  <a:pt x="90" y="97"/>
                  <a:pt x="79" y="95"/>
                  <a:pt x="68" y="92"/>
                </a:cubicBezTo>
                <a:cubicBezTo>
                  <a:pt x="58" y="90"/>
                  <a:pt x="46" y="88"/>
                  <a:pt x="35" y="88"/>
                </a:cubicBezTo>
                <a:cubicBezTo>
                  <a:pt x="22" y="88"/>
                  <a:pt x="13" y="89"/>
                  <a:pt x="8" y="91"/>
                </a:cubicBezTo>
                <a:cubicBezTo>
                  <a:pt x="8" y="11"/>
                  <a:pt x="8" y="11"/>
                  <a:pt x="8" y="11"/>
                </a:cubicBezTo>
                <a:cubicBezTo>
                  <a:pt x="12" y="10"/>
                  <a:pt x="19" y="8"/>
                  <a:pt x="35" y="8"/>
                </a:cubicBezTo>
                <a:cubicBezTo>
                  <a:pt x="46" y="8"/>
                  <a:pt x="56" y="10"/>
                  <a:pt x="67" y="12"/>
                </a:cubicBezTo>
                <a:cubicBezTo>
                  <a:pt x="78" y="14"/>
                  <a:pt x="89" y="17"/>
                  <a:pt x="102" y="17"/>
                </a:cubicBezTo>
                <a:cubicBezTo>
                  <a:pt x="118" y="17"/>
                  <a:pt x="130" y="15"/>
                  <a:pt x="136" y="13"/>
                </a:cubicBezTo>
                <a:lnTo>
                  <a:pt x="136" y="93"/>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58"/>
          <p:cNvSpPr>
            <a:spLocks noEditPoints="1"/>
          </p:cNvSpPr>
          <p:nvPr/>
        </p:nvSpPr>
        <p:spPr bwMode="auto">
          <a:xfrm>
            <a:off x="7439025" y="4699000"/>
            <a:ext cx="303213" cy="87313"/>
          </a:xfrm>
          <a:custGeom>
            <a:avLst/>
            <a:gdLst>
              <a:gd name="T0" fmla="*/ 0 w 191"/>
              <a:gd name="T1" fmla="*/ 55 h 55"/>
              <a:gd name="T2" fmla="*/ 191 w 191"/>
              <a:gd name="T3" fmla="*/ 55 h 55"/>
              <a:gd name="T4" fmla="*/ 191 w 191"/>
              <a:gd name="T5" fmla="*/ 0 h 55"/>
              <a:gd name="T6" fmla="*/ 0 w 191"/>
              <a:gd name="T7" fmla="*/ 0 h 55"/>
              <a:gd name="T8" fmla="*/ 0 w 191"/>
              <a:gd name="T9" fmla="*/ 55 h 55"/>
              <a:gd name="T10" fmla="*/ 13 w 191"/>
              <a:gd name="T11" fmla="*/ 14 h 55"/>
              <a:gd name="T12" fmla="*/ 178 w 191"/>
              <a:gd name="T13" fmla="*/ 14 h 55"/>
              <a:gd name="T14" fmla="*/ 178 w 191"/>
              <a:gd name="T15" fmla="*/ 41 h 55"/>
              <a:gd name="T16" fmla="*/ 13 w 191"/>
              <a:gd name="T17" fmla="*/ 41 h 55"/>
              <a:gd name="T18" fmla="*/ 13 w 191"/>
              <a:gd name="T19" fmla="*/ 1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1" h="55">
                <a:moveTo>
                  <a:pt x="0" y="55"/>
                </a:moveTo>
                <a:lnTo>
                  <a:pt x="191" y="55"/>
                </a:lnTo>
                <a:lnTo>
                  <a:pt x="191" y="0"/>
                </a:lnTo>
                <a:lnTo>
                  <a:pt x="0" y="0"/>
                </a:lnTo>
                <a:lnTo>
                  <a:pt x="0" y="55"/>
                </a:lnTo>
                <a:close/>
                <a:moveTo>
                  <a:pt x="13" y="14"/>
                </a:moveTo>
                <a:lnTo>
                  <a:pt x="178" y="14"/>
                </a:lnTo>
                <a:lnTo>
                  <a:pt x="178" y="41"/>
                </a:lnTo>
                <a:lnTo>
                  <a:pt x="13" y="41"/>
                </a:lnTo>
                <a:lnTo>
                  <a:pt x="13" y="14"/>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59"/>
          <p:cNvSpPr>
            <a:spLocks noEditPoints="1"/>
          </p:cNvSpPr>
          <p:nvPr/>
        </p:nvSpPr>
        <p:spPr bwMode="auto">
          <a:xfrm>
            <a:off x="7394575" y="4645025"/>
            <a:ext cx="392113" cy="522288"/>
          </a:xfrm>
          <a:custGeom>
            <a:avLst/>
            <a:gdLst>
              <a:gd name="T0" fmla="*/ 128 w 144"/>
              <a:gd name="T1" fmla="*/ 0 h 192"/>
              <a:gd name="T2" fmla="*/ 16 w 144"/>
              <a:gd name="T3" fmla="*/ 0 h 192"/>
              <a:gd name="T4" fmla="*/ 0 w 144"/>
              <a:gd name="T5" fmla="*/ 16 h 192"/>
              <a:gd name="T6" fmla="*/ 0 w 144"/>
              <a:gd name="T7" fmla="*/ 176 h 192"/>
              <a:gd name="T8" fmla="*/ 16 w 144"/>
              <a:gd name="T9" fmla="*/ 192 h 192"/>
              <a:gd name="T10" fmla="*/ 128 w 144"/>
              <a:gd name="T11" fmla="*/ 192 h 192"/>
              <a:gd name="T12" fmla="*/ 144 w 144"/>
              <a:gd name="T13" fmla="*/ 176 h 192"/>
              <a:gd name="T14" fmla="*/ 144 w 144"/>
              <a:gd name="T15" fmla="*/ 16 h 192"/>
              <a:gd name="T16" fmla="*/ 128 w 144"/>
              <a:gd name="T17" fmla="*/ 0 h 192"/>
              <a:gd name="T18" fmla="*/ 136 w 144"/>
              <a:gd name="T19" fmla="*/ 176 h 192"/>
              <a:gd name="T20" fmla="*/ 128 w 144"/>
              <a:gd name="T21" fmla="*/ 184 h 192"/>
              <a:gd name="T22" fmla="*/ 16 w 144"/>
              <a:gd name="T23" fmla="*/ 184 h 192"/>
              <a:gd name="T24" fmla="*/ 8 w 144"/>
              <a:gd name="T25" fmla="*/ 176 h 192"/>
              <a:gd name="T26" fmla="*/ 8 w 144"/>
              <a:gd name="T27" fmla="*/ 16 h 192"/>
              <a:gd name="T28" fmla="*/ 16 w 144"/>
              <a:gd name="T29" fmla="*/ 8 h 192"/>
              <a:gd name="T30" fmla="*/ 128 w 144"/>
              <a:gd name="T31" fmla="*/ 8 h 192"/>
              <a:gd name="T32" fmla="*/ 136 w 144"/>
              <a:gd name="T33" fmla="*/ 16 h 192"/>
              <a:gd name="T34" fmla="*/ 136 w 144"/>
              <a:gd name="T35" fmla="*/ 17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4" h="192">
                <a:moveTo>
                  <a:pt x="128" y="0"/>
                </a:moveTo>
                <a:cubicBezTo>
                  <a:pt x="16" y="0"/>
                  <a:pt x="16" y="0"/>
                  <a:pt x="16" y="0"/>
                </a:cubicBezTo>
                <a:cubicBezTo>
                  <a:pt x="8" y="0"/>
                  <a:pt x="0" y="7"/>
                  <a:pt x="0" y="16"/>
                </a:cubicBezTo>
                <a:cubicBezTo>
                  <a:pt x="0" y="176"/>
                  <a:pt x="0" y="176"/>
                  <a:pt x="0" y="176"/>
                </a:cubicBezTo>
                <a:cubicBezTo>
                  <a:pt x="0" y="184"/>
                  <a:pt x="8" y="192"/>
                  <a:pt x="16" y="192"/>
                </a:cubicBezTo>
                <a:cubicBezTo>
                  <a:pt x="128" y="192"/>
                  <a:pt x="128" y="192"/>
                  <a:pt x="128" y="192"/>
                </a:cubicBezTo>
                <a:cubicBezTo>
                  <a:pt x="137" y="192"/>
                  <a:pt x="144" y="184"/>
                  <a:pt x="144" y="176"/>
                </a:cubicBezTo>
                <a:cubicBezTo>
                  <a:pt x="144" y="16"/>
                  <a:pt x="144" y="16"/>
                  <a:pt x="144" y="16"/>
                </a:cubicBezTo>
                <a:cubicBezTo>
                  <a:pt x="144" y="7"/>
                  <a:pt x="137" y="0"/>
                  <a:pt x="128" y="0"/>
                </a:cubicBezTo>
                <a:close/>
                <a:moveTo>
                  <a:pt x="136" y="176"/>
                </a:moveTo>
                <a:cubicBezTo>
                  <a:pt x="136" y="180"/>
                  <a:pt x="133" y="184"/>
                  <a:pt x="128" y="184"/>
                </a:cubicBezTo>
                <a:cubicBezTo>
                  <a:pt x="16" y="184"/>
                  <a:pt x="16" y="184"/>
                  <a:pt x="16" y="184"/>
                </a:cubicBezTo>
                <a:cubicBezTo>
                  <a:pt x="12" y="184"/>
                  <a:pt x="8" y="180"/>
                  <a:pt x="8" y="176"/>
                </a:cubicBezTo>
                <a:cubicBezTo>
                  <a:pt x="8" y="16"/>
                  <a:pt x="8" y="16"/>
                  <a:pt x="8" y="16"/>
                </a:cubicBezTo>
                <a:cubicBezTo>
                  <a:pt x="8" y="11"/>
                  <a:pt x="12" y="8"/>
                  <a:pt x="16" y="8"/>
                </a:cubicBezTo>
                <a:cubicBezTo>
                  <a:pt x="128" y="8"/>
                  <a:pt x="128" y="8"/>
                  <a:pt x="128" y="8"/>
                </a:cubicBezTo>
                <a:cubicBezTo>
                  <a:pt x="133" y="8"/>
                  <a:pt x="136" y="11"/>
                  <a:pt x="136" y="16"/>
                </a:cubicBezTo>
                <a:lnTo>
                  <a:pt x="136" y="176"/>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60"/>
          <p:cNvSpPr/>
          <p:nvPr/>
        </p:nvSpPr>
        <p:spPr bwMode="auto">
          <a:xfrm>
            <a:off x="7439025" y="4818063"/>
            <a:ext cx="85725" cy="87313"/>
          </a:xfrm>
          <a:custGeom>
            <a:avLst/>
            <a:gdLst>
              <a:gd name="T0" fmla="*/ 13 w 54"/>
              <a:gd name="T1" fmla="*/ 42 h 55"/>
              <a:gd name="T2" fmla="*/ 13 w 54"/>
              <a:gd name="T3" fmla="*/ 14 h 55"/>
              <a:gd name="T4" fmla="*/ 13 w 54"/>
              <a:gd name="T5" fmla="*/ 0 h 55"/>
              <a:gd name="T6" fmla="*/ 0 w 54"/>
              <a:gd name="T7" fmla="*/ 0 h 55"/>
              <a:gd name="T8" fmla="*/ 0 w 54"/>
              <a:gd name="T9" fmla="*/ 55 h 55"/>
              <a:gd name="T10" fmla="*/ 54 w 54"/>
              <a:gd name="T11" fmla="*/ 55 h 55"/>
              <a:gd name="T12" fmla="*/ 54 w 54"/>
              <a:gd name="T13" fmla="*/ 42 h 55"/>
              <a:gd name="T14" fmla="*/ 41 w 54"/>
              <a:gd name="T15" fmla="*/ 42 h 55"/>
              <a:gd name="T16" fmla="*/ 13 w 54"/>
              <a:gd name="T17" fmla="*/ 4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5">
                <a:moveTo>
                  <a:pt x="13" y="42"/>
                </a:moveTo>
                <a:lnTo>
                  <a:pt x="13" y="14"/>
                </a:lnTo>
                <a:lnTo>
                  <a:pt x="13" y="0"/>
                </a:lnTo>
                <a:lnTo>
                  <a:pt x="0" y="0"/>
                </a:lnTo>
                <a:lnTo>
                  <a:pt x="0" y="55"/>
                </a:lnTo>
                <a:lnTo>
                  <a:pt x="54" y="55"/>
                </a:lnTo>
                <a:lnTo>
                  <a:pt x="54" y="42"/>
                </a:lnTo>
                <a:lnTo>
                  <a:pt x="41" y="42"/>
                </a:lnTo>
                <a:lnTo>
                  <a:pt x="13" y="42"/>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61"/>
          <p:cNvSpPr/>
          <p:nvPr/>
        </p:nvSpPr>
        <p:spPr bwMode="auto">
          <a:xfrm>
            <a:off x="7439025" y="4927600"/>
            <a:ext cx="85725" cy="87313"/>
          </a:xfrm>
          <a:custGeom>
            <a:avLst/>
            <a:gdLst>
              <a:gd name="T0" fmla="*/ 13 w 54"/>
              <a:gd name="T1" fmla="*/ 41 h 55"/>
              <a:gd name="T2" fmla="*/ 13 w 54"/>
              <a:gd name="T3" fmla="*/ 14 h 55"/>
              <a:gd name="T4" fmla="*/ 13 w 54"/>
              <a:gd name="T5" fmla="*/ 0 h 55"/>
              <a:gd name="T6" fmla="*/ 0 w 54"/>
              <a:gd name="T7" fmla="*/ 0 h 55"/>
              <a:gd name="T8" fmla="*/ 0 w 54"/>
              <a:gd name="T9" fmla="*/ 55 h 55"/>
              <a:gd name="T10" fmla="*/ 54 w 54"/>
              <a:gd name="T11" fmla="*/ 55 h 55"/>
              <a:gd name="T12" fmla="*/ 54 w 54"/>
              <a:gd name="T13" fmla="*/ 41 h 55"/>
              <a:gd name="T14" fmla="*/ 41 w 54"/>
              <a:gd name="T15" fmla="*/ 41 h 55"/>
              <a:gd name="T16" fmla="*/ 13 w 54"/>
              <a:gd name="T17" fmla="*/ 4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5">
                <a:moveTo>
                  <a:pt x="13" y="41"/>
                </a:moveTo>
                <a:lnTo>
                  <a:pt x="13" y="14"/>
                </a:lnTo>
                <a:lnTo>
                  <a:pt x="13" y="0"/>
                </a:lnTo>
                <a:lnTo>
                  <a:pt x="0" y="0"/>
                </a:lnTo>
                <a:lnTo>
                  <a:pt x="0" y="55"/>
                </a:lnTo>
                <a:lnTo>
                  <a:pt x="54" y="55"/>
                </a:lnTo>
                <a:lnTo>
                  <a:pt x="54" y="41"/>
                </a:lnTo>
                <a:lnTo>
                  <a:pt x="41" y="41"/>
                </a:lnTo>
                <a:lnTo>
                  <a:pt x="13" y="41"/>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62"/>
          <p:cNvSpPr/>
          <p:nvPr/>
        </p:nvSpPr>
        <p:spPr bwMode="auto">
          <a:xfrm>
            <a:off x="7439025" y="5037138"/>
            <a:ext cx="85725" cy="87313"/>
          </a:xfrm>
          <a:custGeom>
            <a:avLst/>
            <a:gdLst>
              <a:gd name="T0" fmla="*/ 13 w 54"/>
              <a:gd name="T1" fmla="*/ 41 h 55"/>
              <a:gd name="T2" fmla="*/ 13 w 54"/>
              <a:gd name="T3" fmla="*/ 14 h 55"/>
              <a:gd name="T4" fmla="*/ 13 w 54"/>
              <a:gd name="T5" fmla="*/ 0 h 55"/>
              <a:gd name="T6" fmla="*/ 0 w 54"/>
              <a:gd name="T7" fmla="*/ 0 h 55"/>
              <a:gd name="T8" fmla="*/ 0 w 54"/>
              <a:gd name="T9" fmla="*/ 55 h 55"/>
              <a:gd name="T10" fmla="*/ 54 w 54"/>
              <a:gd name="T11" fmla="*/ 55 h 55"/>
              <a:gd name="T12" fmla="*/ 54 w 54"/>
              <a:gd name="T13" fmla="*/ 41 h 55"/>
              <a:gd name="T14" fmla="*/ 41 w 54"/>
              <a:gd name="T15" fmla="*/ 41 h 55"/>
              <a:gd name="T16" fmla="*/ 13 w 54"/>
              <a:gd name="T17" fmla="*/ 4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5">
                <a:moveTo>
                  <a:pt x="13" y="41"/>
                </a:moveTo>
                <a:lnTo>
                  <a:pt x="13" y="14"/>
                </a:lnTo>
                <a:lnTo>
                  <a:pt x="13" y="0"/>
                </a:lnTo>
                <a:lnTo>
                  <a:pt x="0" y="0"/>
                </a:lnTo>
                <a:lnTo>
                  <a:pt x="0" y="55"/>
                </a:lnTo>
                <a:lnTo>
                  <a:pt x="54" y="55"/>
                </a:lnTo>
                <a:lnTo>
                  <a:pt x="54" y="41"/>
                </a:lnTo>
                <a:lnTo>
                  <a:pt x="41" y="41"/>
                </a:lnTo>
                <a:lnTo>
                  <a:pt x="13" y="41"/>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63"/>
          <p:cNvSpPr/>
          <p:nvPr/>
        </p:nvSpPr>
        <p:spPr bwMode="auto">
          <a:xfrm>
            <a:off x="7546975" y="4818063"/>
            <a:ext cx="87313" cy="87313"/>
          </a:xfrm>
          <a:custGeom>
            <a:avLst/>
            <a:gdLst>
              <a:gd name="T0" fmla="*/ 14 w 55"/>
              <a:gd name="T1" fmla="*/ 42 h 55"/>
              <a:gd name="T2" fmla="*/ 14 w 55"/>
              <a:gd name="T3" fmla="*/ 14 h 55"/>
              <a:gd name="T4" fmla="*/ 14 w 55"/>
              <a:gd name="T5" fmla="*/ 0 h 55"/>
              <a:gd name="T6" fmla="*/ 0 w 55"/>
              <a:gd name="T7" fmla="*/ 0 h 55"/>
              <a:gd name="T8" fmla="*/ 0 w 55"/>
              <a:gd name="T9" fmla="*/ 55 h 55"/>
              <a:gd name="T10" fmla="*/ 55 w 55"/>
              <a:gd name="T11" fmla="*/ 55 h 55"/>
              <a:gd name="T12" fmla="*/ 55 w 55"/>
              <a:gd name="T13" fmla="*/ 42 h 55"/>
              <a:gd name="T14" fmla="*/ 41 w 55"/>
              <a:gd name="T15" fmla="*/ 42 h 55"/>
              <a:gd name="T16" fmla="*/ 14 w 55"/>
              <a:gd name="T17" fmla="*/ 4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5">
                <a:moveTo>
                  <a:pt x="14" y="42"/>
                </a:moveTo>
                <a:lnTo>
                  <a:pt x="14" y="14"/>
                </a:lnTo>
                <a:lnTo>
                  <a:pt x="14" y="0"/>
                </a:lnTo>
                <a:lnTo>
                  <a:pt x="0" y="0"/>
                </a:lnTo>
                <a:lnTo>
                  <a:pt x="0" y="55"/>
                </a:lnTo>
                <a:lnTo>
                  <a:pt x="55" y="55"/>
                </a:lnTo>
                <a:lnTo>
                  <a:pt x="55" y="42"/>
                </a:lnTo>
                <a:lnTo>
                  <a:pt x="41" y="42"/>
                </a:lnTo>
                <a:lnTo>
                  <a:pt x="14" y="42"/>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64"/>
          <p:cNvSpPr/>
          <p:nvPr/>
        </p:nvSpPr>
        <p:spPr bwMode="auto">
          <a:xfrm>
            <a:off x="7656512" y="4818063"/>
            <a:ext cx="85725" cy="87313"/>
          </a:xfrm>
          <a:custGeom>
            <a:avLst/>
            <a:gdLst>
              <a:gd name="T0" fmla="*/ 13 w 54"/>
              <a:gd name="T1" fmla="*/ 42 h 55"/>
              <a:gd name="T2" fmla="*/ 13 w 54"/>
              <a:gd name="T3" fmla="*/ 14 h 55"/>
              <a:gd name="T4" fmla="*/ 13 w 54"/>
              <a:gd name="T5" fmla="*/ 0 h 55"/>
              <a:gd name="T6" fmla="*/ 0 w 54"/>
              <a:gd name="T7" fmla="*/ 0 h 55"/>
              <a:gd name="T8" fmla="*/ 0 w 54"/>
              <a:gd name="T9" fmla="*/ 55 h 55"/>
              <a:gd name="T10" fmla="*/ 54 w 54"/>
              <a:gd name="T11" fmla="*/ 55 h 55"/>
              <a:gd name="T12" fmla="*/ 54 w 54"/>
              <a:gd name="T13" fmla="*/ 42 h 55"/>
              <a:gd name="T14" fmla="*/ 41 w 54"/>
              <a:gd name="T15" fmla="*/ 42 h 55"/>
              <a:gd name="T16" fmla="*/ 13 w 54"/>
              <a:gd name="T17" fmla="*/ 4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5">
                <a:moveTo>
                  <a:pt x="13" y="42"/>
                </a:moveTo>
                <a:lnTo>
                  <a:pt x="13" y="14"/>
                </a:lnTo>
                <a:lnTo>
                  <a:pt x="13" y="0"/>
                </a:lnTo>
                <a:lnTo>
                  <a:pt x="0" y="0"/>
                </a:lnTo>
                <a:lnTo>
                  <a:pt x="0" y="55"/>
                </a:lnTo>
                <a:lnTo>
                  <a:pt x="54" y="55"/>
                </a:lnTo>
                <a:lnTo>
                  <a:pt x="54" y="42"/>
                </a:lnTo>
                <a:lnTo>
                  <a:pt x="41" y="42"/>
                </a:lnTo>
                <a:lnTo>
                  <a:pt x="13" y="42"/>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65"/>
          <p:cNvSpPr/>
          <p:nvPr/>
        </p:nvSpPr>
        <p:spPr bwMode="auto">
          <a:xfrm>
            <a:off x="7546975" y="4927600"/>
            <a:ext cx="87313" cy="87313"/>
          </a:xfrm>
          <a:custGeom>
            <a:avLst/>
            <a:gdLst>
              <a:gd name="T0" fmla="*/ 14 w 55"/>
              <a:gd name="T1" fmla="*/ 41 h 55"/>
              <a:gd name="T2" fmla="*/ 14 w 55"/>
              <a:gd name="T3" fmla="*/ 14 h 55"/>
              <a:gd name="T4" fmla="*/ 14 w 55"/>
              <a:gd name="T5" fmla="*/ 0 h 55"/>
              <a:gd name="T6" fmla="*/ 0 w 55"/>
              <a:gd name="T7" fmla="*/ 0 h 55"/>
              <a:gd name="T8" fmla="*/ 0 w 55"/>
              <a:gd name="T9" fmla="*/ 55 h 55"/>
              <a:gd name="T10" fmla="*/ 55 w 55"/>
              <a:gd name="T11" fmla="*/ 55 h 55"/>
              <a:gd name="T12" fmla="*/ 55 w 55"/>
              <a:gd name="T13" fmla="*/ 41 h 55"/>
              <a:gd name="T14" fmla="*/ 41 w 55"/>
              <a:gd name="T15" fmla="*/ 41 h 55"/>
              <a:gd name="T16" fmla="*/ 14 w 55"/>
              <a:gd name="T17" fmla="*/ 4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5">
                <a:moveTo>
                  <a:pt x="14" y="41"/>
                </a:moveTo>
                <a:lnTo>
                  <a:pt x="14" y="14"/>
                </a:lnTo>
                <a:lnTo>
                  <a:pt x="14" y="0"/>
                </a:lnTo>
                <a:lnTo>
                  <a:pt x="0" y="0"/>
                </a:lnTo>
                <a:lnTo>
                  <a:pt x="0" y="55"/>
                </a:lnTo>
                <a:lnTo>
                  <a:pt x="55" y="55"/>
                </a:lnTo>
                <a:lnTo>
                  <a:pt x="55" y="41"/>
                </a:lnTo>
                <a:lnTo>
                  <a:pt x="41" y="41"/>
                </a:lnTo>
                <a:lnTo>
                  <a:pt x="14" y="41"/>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66"/>
          <p:cNvSpPr/>
          <p:nvPr/>
        </p:nvSpPr>
        <p:spPr bwMode="auto">
          <a:xfrm>
            <a:off x="7546975" y="5037138"/>
            <a:ext cx="87313" cy="87313"/>
          </a:xfrm>
          <a:custGeom>
            <a:avLst/>
            <a:gdLst>
              <a:gd name="T0" fmla="*/ 14 w 55"/>
              <a:gd name="T1" fmla="*/ 41 h 55"/>
              <a:gd name="T2" fmla="*/ 14 w 55"/>
              <a:gd name="T3" fmla="*/ 14 h 55"/>
              <a:gd name="T4" fmla="*/ 14 w 55"/>
              <a:gd name="T5" fmla="*/ 0 h 55"/>
              <a:gd name="T6" fmla="*/ 0 w 55"/>
              <a:gd name="T7" fmla="*/ 0 h 55"/>
              <a:gd name="T8" fmla="*/ 0 w 55"/>
              <a:gd name="T9" fmla="*/ 55 h 55"/>
              <a:gd name="T10" fmla="*/ 55 w 55"/>
              <a:gd name="T11" fmla="*/ 55 h 55"/>
              <a:gd name="T12" fmla="*/ 55 w 55"/>
              <a:gd name="T13" fmla="*/ 41 h 55"/>
              <a:gd name="T14" fmla="*/ 41 w 55"/>
              <a:gd name="T15" fmla="*/ 41 h 55"/>
              <a:gd name="T16" fmla="*/ 14 w 55"/>
              <a:gd name="T17" fmla="*/ 4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5">
                <a:moveTo>
                  <a:pt x="14" y="41"/>
                </a:moveTo>
                <a:lnTo>
                  <a:pt x="14" y="14"/>
                </a:lnTo>
                <a:lnTo>
                  <a:pt x="14" y="0"/>
                </a:lnTo>
                <a:lnTo>
                  <a:pt x="0" y="0"/>
                </a:lnTo>
                <a:lnTo>
                  <a:pt x="0" y="55"/>
                </a:lnTo>
                <a:lnTo>
                  <a:pt x="55" y="55"/>
                </a:lnTo>
                <a:lnTo>
                  <a:pt x="55" y="41"/>
                </a:lnTo>
                <a:lnTo>
                  <a:pt x="41" y="41"/>
                </a:lnTo>
                <a:lnTo>
                  <a:pt x="14" y="41"/>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67"/>
          <p:cNvSpPr/>
          <p:nvPr/>
        </p:nvSpPr>
        <p:spPr bwMode="auto">
          <a:xfrm>
            <a:off x="7656512" y="4927600"/>
            <a:ext cx="85725" cy="196850"/>
          </a:xfrm>
          <a:custGeom>
            <a:avLst/>
            <a:gdLst>
              <a:gd name="T0" fmla="*/ 13 w 54"/>
              <a:gd name="T1" fmla="*/ 110 h 124"/>
              <a:gd name="T2" fmla="*/ 13 w 54"/>
              <a:gd name="T3" fmla="*/ 83 h 124"/>
              <a:gd name="T4" fmla="*/ 13 w 54"/>
              <a:gd name="T5" fmla="*/ 0 h 124"/>
              <a:gd name="T6" fmla="*/ 0 w 54"/>
              <a:gd name="T7" fmla="*/ 0 h 124"/>
              <a:gd name="T8" fmla="*/ 0 w 54"/>
              <a:gd name="T9" fmla="*/ 124 h 124"/>
              <a:gd name="T10" fmla="*/ 54 w 54"/>
              <a:gd name="T11" fmla="*/ 124 h 124"/>
              <a:gd name="T12" fmla="*/ 54 w 54"/>
              <a:gd name="T13" fmla="*/ 110 h 124"/>
              <a:gd name="T14" fmla="*/ 41 w 54"/>
              <a:gd name="T15" fmla="*/ 110 h 124"/>
              <a:gd name="T16" fmla="*/ 13 w 54"/>
              <a:gd name="T17" fmla="*/ 1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24">
                <a:moveTo>
                  <a:pt x="13" y="110"/>
                </a:moveTo>
                <a:lnTo>
                  <a:pt x="13" y="83"/>
                </a:lnTo>
                <a:lnTo>
                  <a:pt x="13" y="0"/>
                </a:lnTo>
                <a:lnTo>
                  <a:pt x="0" y="0"/>
                </a:lnTo>
                <a:lnTo>
                  <a:pt x="0" y="124"/>
                </a:lnTo>
                <a:lnTo>
                  <a:pt x="54" y="124"/>
                </a:lnTo>
                <a:lnTo>
                  <a:pt x="54" y="110"/>
                </a:lnTo>
                <a:lnTo>
                  <a:pt x="41" y="110"/>
                </a:lnTo>
                <a:lnTo>
                  <a:pt x="13" y="11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endParaRPr lang="zh-CN" altLang="en-US"/>
          </a:p>
        </p:txBody>
      </p:sp>
      <p:sp>
        <p:nvSpPr>
          <p:cNvPr id="3" name="文本占位符 2"/>
          <p:cNvSpPr>
            <a:spLocks noGrp="1"/>
          </p:cNvSpPr>
          <p:nvPr>
            <p:ph type="body" sz="quarter" idx="13"/>
          </p:nvPr>
        </p:nvSpPr>
        <p:spPr/>
        <p:txBody>
          <a:bodyPr/>
          <a:lstStyle/>
          <a:p>
            <a:endParaRPr lang="zh-CN" altLang="en-US"/>
          </a:p>
        </p:txBody>
      </p:sp>
      <p:sp>
        <p:nvSpPr>
          <p:cNvPr id="4" name="文本占位符 3"/>
          <p:cNvSpPr>
            <a:spLocks noGrp="1"/>
          </p:cNvSpPr>
          <p:nvPr>
            <p:ph type="body" sz="quarter" idx="14"/>
          </p:nvPr>
        </p:nvSpPr>
        <p:spPr/>
        <p:txBody>
          <a:bodyPr/>
          <a:lstStyle/>
          <a:p>
            <a:r>
              <a:rPr lang="zh-CN" altLang="en-US" dirty="0"/>
              <a:t>图标</a:t>
            </a:r>
            <a:endParaRPr lang="zh-CN" altLang="en-US" dirty="0"/>
          </a:p>
        </p:txBody>
      </p:sp>
      <p:sp>
        <p:nvSpPr>
          <p:cNvPr id="8" name="Freeform 5"/>
          <p:cNvSpPr/>
          <p:nvPr/>
        </p:nvSpPr>
        <p:spPr bwMode="auto">
          <a:xfrm>
            <a:off x="3692526" y="1762126"/>
            <a:ext cx="109538" cy="107950"/>
          </a:xfrm>
          <a:custGeom>
            <a:avLst/>
            <a:gdLst>
              <a:gd name="T0" fmla="*/ 0 w 69"/>
              <a:gd name="T1" fmla="*/ 68 h 68"/>
              <a:gd name="T2" fmla="*/ 69 w 69"/>
              <a:gd name="T3" fmla="*/ 68 h 68"/>
              <a:gd name="T4" fmla="*/ 0 w 69"/>
              <a:gd name="T5" fmla="*/ 0 h 68"/>
              <a:gd name="T6" fmla="*/ 0 w 69"/>
              <a:gd name="T7" fmla="*/ 68 h 68"/>
            </a:gdLst>
            <a:ahLst/>
            <a:cxnLst>
              <a:cxn ang="0">
                <a:pos x="T0" y="T1"/>
              </a:cxn>
              <a:cxn ang="0">
                <a:pos x="T2" y="T3"/>
              </a:cxn>
              <a:cxn ang="0">
                <a:pos x="T4" y="T5"/>
              </a:cxn>
              <a:cxn ang="0">
                <a:pos x="T6" y="T7"/>
              </a:cxn>
            </a:cxnLst>
            <a:rect l="0" t="0" r="r" b="b"/>
            <a:pathLst>
              <a:path w="69" h="68">
                <a:moveTo>
                  <a:pt x="0" y="68"/>
                </a:moveTo>
                <a:lnTo>
                  <a:pt x="69" y="68"/>
                </a:lnTo>
                <a:lnTo>
                  <a:pt x="0" y="0"/>
                </a:lnTo>
                <a:lnTo>
                  <a:pt x="0" y="68"/>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6"/>
          <p:cNvSpPr/>
          <p:nvPr/>
        </p:nvSpPr>
        <p:spPr bwMode="auto">
          <a:xfrm>
            <a:off x="3454401" y="1762126"/>
            <a:ext cx="347663" cy="479425"/>
          </a:xfrm>
          <a:custGeom>
            <a:avLst/>
            <a:gdLst>
              <a:gd name="T0" fmla="*/ 136 w 219"/>
              <a:gd name="T1" fmla="*/ 68 h 302"/>
              <a:gd name="T2" fmla="*/ 136 w 219"/>
              <a:gd name="T3" fmla="*/ 0 h 302"/>
              <a:gd name="T4" fmla="*/ 95 w 219"/>
              <a:gd name="T5" fmla="*/ 0 h 302"/>
              <a:gd name="T6" fmla="*/ 82 w 219"/>
              <a:gd name="T7" fmla="*/ 0 h 302"/>
              <a:gd name="T8" fmla="*/ 61 w 219"/>
              <a:gd name="T9" fmla="*/ 0 h 302"/>
              <a:gd name="T10" fmla="*/ 0 w 219"/>
              <a:gd name="T11" fmla="*/ 0 h 302"/>
              <a:gd name="T12" fmla="*/ 0 w 219"/>
              <a:gd name="T13" fmla="*/ 302 h 302"/>
              <a:gd name="T14" fmla="*/ 219 w 219"/>
              <a:gd name="T15" fmla="*/ 302 h 302"/>
              <a:gd name="T16" fmla="*/ 219 w 219"/>
              <a:gd name="T17" fmla="*/ 285 h 302"/>
              <a:gd name="T18" fmla="*/ 219 w 219"/>
              <a:gd name="T19" fmla="*/ 247 h 302"/>
              <a:gd name="T20" fmla="*/ 219 w 219"/>
              <a:gd name="T21" fmla="*/ 233 h 302"/>
              <a:gd name="T22" fmla="*/ 219 w 219"/>
              <a:gd name="T23" fmla="*/ 82 h 302"/>
              <a:gd name="T24" fmla="*/ 136 w 219"/>
              <a:gd name="T25" fmla="*/ 82 h 302"/>
              <a:gd name="T26" fmla="*/ 136 w 219"/>
              <a:gd name="T27" fmla="*/ 6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302">
                <a:moveTo>
                  <a:pt x="136" y="68"/>
                </a:moveTo>
                <a:lnTo>
                  <a:pt x="136" y="0"/>
                </a:lnTo>
                <a:lnTo>
                  <a:pt x="95" y="0"/>
                </a:lnTo>
                <a:lnTo>
                  <a:pt x="82" y="0"/>
                </a:lnTo>
                <a:lnTo>
                  <a:pt x="61" y="0"/>
                </a:lnTo>
                <a:lnTo>
                  <a:pt x="0" y="0"/>
                </a:lnTo>
                <a:lnTo>
                  <a:pt x="0" y="302"/>
                </a:lnTo>
                <a:lnTo>
                  <a:pt x="219" y="302"/>
                </a:lnTo>
                <a:lnTo>
                  <a:pt x="219" y="285"/>
                </a:lnTo>
                <a:lnTo>
                  <a:pt x="219" y="247"/>
                </a:lnTo>
                <a:lnTo>
                  <a:pt x="219" y="233"/>
                </a:lnTo>
                <a:lnTo>
                  <a:pt x="219" y="82"/>
                </a:lnTo>
                <a:lnTo>
                  <a:pt x="136" y="82"/>
                </a:lnTo>
                <a:lnTo>
                  <a:pt x="136" y="68"/>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7"/>
          <p:cNvSpPr/>
          <p:nvPr/>
        </p:nvSpPr>
        <p:spPr bwMode="auto">
          <a:xfrm>
            <a:off x="3822701" y="1674813"/>
            <a:ext cx="109538" cy="107950"/>
          </a:xfrm>
          <a:custGeom>
            <a:avLst/>
            <a:gdLst>
              <a:gd name="T0" fmla="*/ 0 w 69"/>
              <a:gd name="T1" fmla="*/ 0 h 68"/>
              <a:gd name="T2" fmla="*/ 0 w 69"/>
              <a:gd name="T3" fmla="*/ 68 h 68"/>
              <a:gd name="T4" fmla="*/ 69 w 69"/>
              <a:gd name="T5" fmla="*/ 68 h 68"/>
              <a:gd name="T6" fmla="*/ 0 w 69"/>
              <a:gd name="T7" fmla="*/ 0 h 68"/>
            </a:gdLst>
            <a:ahLst/>
            <a:cxnLst>
              <a:cxn ang="0">
                <a:pos x="T0" y="T1"/>
              </a:cxn>
              <a:cxn ang="0">
                <a:pos x="T2" y="T3"/>
              </a:cxn>
              <a:cxn ang="0">
                <a:pos x="T4" y="T5"/>
              </a:cxn>
              <a:cxn ang="0">
                <a:pos x="T6" y="T7"/>
              </a:cxn>
            </a:cxnLst>
            <a:rect l="0" t="0" r="r" b="b"/>
            <a:pathLst>
              <a:path w="69" h="68">
                <a:moveTo>
                  <a:pt x="0" y="0"/>
                </a:moveTo>
                <a:lnTo>
                  <a:pt x="0" y="68"/>
                </a:lnTo>
                <a:lnTo>
                  <a:pt x="69" y="68"/>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8"/>
          <p:cNvSpPr/>
          <p:nvPr/>
        </p:nvSpPr>
        <p:spPr bwMode="auto">
          <a:xfrm>
            <a:off x="3584576" y="1674813"/>
            <a:ext cx="347663" cy="479425"/>
          </a:xfrm>
          <a:custGeom>
            <a:avLst/>
            <a:gdLst>
              <a:gd name="T0" fmla="*/ 137 w 219"/>
              <a:gd name="T1" fmla="*/ 68 h 302"/>
              <a:gd name="T2" fmla="*/ 137 w 219"/>
              <a:gd name="T3" fmla="*/ 0 h 302"/>
              <a:gd name="T4" fmla="*/ 96 w 219"/>
              <a:gd name="T5" fmla="*/ 0 h 302"/>
              <a:gd name="T6" fmla="*/ 82 w 219"/>
              <a:gd name="T7" fmla="*/ 0 h 302"/>
              <a:gd name="T8" fmla="*/ 61 w 219"/>
              <a:gd name="T9" fmla="*/ 0 h 302"/>
              <a:gd name="T10" fmla="*/ 0 w 219"/>
              <a:gd name="T11" fmla="*/ 0 h 302"/>
              <a:gd name="T12" fmla="*/ 0 w 219"/>
              <a:gd name="T13" fmla="*/ 41 h 302"/>
              <a:gd name="T14" fmla="*/ 13 w 219"/>
              <a:gd name="T15" fmla="*/ 41 h 302"/>
              <a:gd name="T16" fmla="*/ 68 w 219"/>
              <a:gd name="T17" fmla="*/ 41 h 302"/>
              <a:gd name="T18" fmla="*/ 75 w 219"/>
              <a:gd name="T19" fmla="*/ 41 h 302"/>
              <a:gd name="T20" fmla="*/ 78 w 219"/>
              <a:gd name="T21" fmla="*/ 44 h 302"/>
              <a:gd name="T22" fmla="*/ 147 w 219"/>
              <a:gd name="T23" fmla="*/ 113 h 302"/>
              <a:gd name="T24" fmla="*/ 150 w 219"/>
              <a:gd name="T25" fmla="*/ 118 h 302"/>
              <a:gd name="T26" fmla="*/ 150 w 219"/>
              <a:gd name="T27" fmla="*/ 123 h 302"/>
              <a:gd name="T28" fmla="*/ 150 w 219"/>
              <a:gd name="T29" fmla="*/ 288 h 302"/>
              <a:gd name="T30" fmla="*/ 150 w 219"/>
              <a:gd name="T31" fmla="*/ 302 h 302"/>
              <a:gd name="T32" fmla="*/ 219 w 219"/>
              <a:gd name="T33" fmla="*/ 302 h 302"/>
              <a:gd name="T34" fmla="*/ 219 w 219"/>
              <a:gd name="T35" fmla="*/ 285 h 302"/>
              <a:gd name="T36" fmla="*/ 219 w 219"/>
              <a:gd name="T37" fmla="*/ 247 h 302"/>
              <a:gd name="T38" fmla="*/ 219 w 219"/>
              <a:gd name="T39" fmla="*/ 233 h 302"/>
              <a:gd name="T40" fmla="*/ 219 w 219"/>
              <a:gd name="T41" fmla="*/ 82 h 302"/>
              <a:gd name="T42" fmla="*/ 137 w 219"/>
              <a:gd name="T43" fmla="*/ 82 h 302"/>
              <a:gd name="T44" fmla="*/ 137 w 219"/>
              <a:gd name="T45" fmla="*/ 6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9" h="302">
                <a:moveTo>
                  <a:pt x="137" y="68"/>
                </a:moveTo>
                <a:lnTo>
                  <a:pt x="137" y="0"/>
                </a:lnTo>
                <a:lnTo>
                  <a:pt x="96" y="0"/>
                </a:lnTo>
                <a:lnTo>
                  <a:pt x="82" y="0"/>
                </a:lnTo>
                <a:lnTo>
                  <a:pt x="61" y="0"/>
                </a:lnTo>
                <a:lnTo>
                  <a:pt x="0" y="0"/>
                </a:lnTo>
                <a:lnTo>
                  <a:pt x="0" y="41"/>
                </a:lnTo>
                <a:lnTo>
                  <a:pt x="13" y="41"/>
                </a:lnTo>
                <a:lnTo>
                  <a:pt x="68" y="41"/>
                </a:lnTo>
                <a:lnTo>
                  <a:pt x="75" y="41"/>
                </a:lnTo>
                <a:lnTo>
                  <a:pt x="78" y="44"/>
                </a:lnTo>
                <a:lnTo>
                  <a:pt x="147" y="113"/>
                </a:lnTo>
                <a:lnTo>
                  <a:pt x="150" y="118"/>
                </a:lnTo>
                <a:lnTo>
                  <a:pt x="150" y="123"/>
                </a:lnTo>
                <a:lnTo>
                  <a:pt x="150" y="288"/>
                </a:lnTo>
                <a:lnTo>
                  <a:pt x="150" y="302"/>
                </a:lnTo>
                <a:lnTo>
                  <a:pt x="219" y="302"/>
                </a:lnTo>
                <a:lnTo>
                  <a:pt x="219" y="285"/>
                </a:lnTo>
                <a:lnTo>
                  <a:pt x="219" y="247"/>
                </a:lnTo>
                <a:lnTo>
                  <a:pt x="219" y="233"/>
                </a:lnTo>
                <a:lnTo>
                  <a:pt x="219" y="82"/>
                </a:lnTo>
                <a:lnTo>
                  <a:pt x="137" y="82"/>
                </a:lnTo>
                <a:lnTo>
                  <a:pt x="137" y="68"/>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9"/>
          <p:cNvSpPr/>
          <p:nvPr/>
        </p:nvSpPr>
        <p:spPr bwMode="auto">
          <a:xfrm>
            <a:off x="4443413" y="1751013"/>
            <a:ext cx="433388" cy="414338"/>
          </a:xfrm>
          <a:custGeom>
            <a:avLst/>
            <a:gdLst>
              <a:gd name="T0" fmla="*/ 143 w 273"/>
              <a:gd name="T1" fmla="*/ 0 h 261"/>
              <a:gd name="T2" fmla="*/ 143 w 273"/>
              <a:gd name="T3" fmla="*/ 149 h 261"/>
              <a:gd name="T4" fmla="*/ 196 w 273"/>
              <a:gd name="T5" fmla="*/ 96 h 261"/>
              <a:gd name="T6" fmla="*/ 207 w 273"/>
              <a:gd name="T7" fmla="*/ 104 h 261"/>
              <a:gd name="T8" fmla="*/ 136 w 273"/>
              <a:gd name="T9" fmla="*/ 175 h 261"/>
              <a:gd name="T10" fmla="*/ 68 w 273"/>
              <a:gd name="T11" fmla="*/ 104 h 261"/>
              <a:gd name="T12" fmla="*/ 77 w 273"/>
              <a:gd name="T13" fmla="*/ 96 h 261"/>
              <a:gd name="T14" fmla="*/ 130 w 273"/>
              <a:gd name="T15" fmla="*/ 149 h 261"/>
              <a:gd name="T16" fmla="*/ 130 w 273"/>
              <a:gd name="T17" fmla="*/ 0 h 261"/>
              <a:gd name="T18" fmla="*/ 0 w 273"/>
              <a:gd name="T19" fmla="*/ 0 h 261"/>
              <a:gd name="T20" fmla="*/ 0 w 273"/>
              <a:gd name="T21" fmla="*/ 261 h 261"/>
              <a:gd name="T22" fmla="*/ 273 w 273"/>
              <a:gd name="T23" fmla="*/ 261 h 261"/>
              <a:gd name="T24" fmla="*/ 273 w 273"/>
              <a:gd name="T25" fmla="*/ 0 h 261"/>
              <a:gd name="T26" fmla="*/ 143 w 273"/>
              <a:gd name="T27"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3" h="261">
                <a:moveTo>
                  <a:pt x="143" y="0"/>
                </a:moveTo>
                <a:lnTo>
                  <a:pt x="143" y="149"/>
                </a:lnTo>
                <a:lnTo>
                  <a:pt x="196" y="96"/>
                </a:lnTo>
                <a:lnTo>
                  <a:pt x="207" y="104"/>
                </a:lnTo>
                <a:lnTo>
                  <a:pt x="136" y="175"/>
                </a:lnTo>
                <a:lnTo>
                  <a:pt x="68" y="104"/>
                </a:lnTo>
                <a:lnTo>
                  <a:pt x="77" y="96"/>
                </a:lnTo>
                <a:lnTo>
                  <a:pt x="130" y="149"/>
                </a:lnTo>
                <a:lnTo>
                  <a:pt x="130" y="0"/>
                </a:lnTo>
                <a:lnTo>
                  <a:pt x="0" y="0"/>
                </a:lnTo>
                <a:lnTo>
                  <a:pt x="0" y="261"/>
                </a:lnTo>
                <a:lnTo>
                  <a:pt x="273" y="261"/>
                </a:lnTo>
                <a:lnTo>
                  <a:pt x="273" y="0"/>
                </a:lnTo>
                <a:lnTo>
                  <a:pt x="143" y="0"/>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0"/>
          <p:cNvSpPr/>
          <p:nvPr/>
        </p:nvSpPr>
        <p:spPr bwMode="auto">
          <a:xfrm>
            <a:off x="5432426" y="1751013"/>
            <a:ext cx="433388" cy="414338"/>
          </a:xfrm>
          <a:custGeom>
            <a:avLst/>
            <a:gdLst>
              <a:gd name="T0" fmla="*/ 143 w 273"/>
              <a:gd name="T1" fmla="*/ 261 h 261"/>
              <a:gd name="T2" fmla="*/ 143 w 273"/>
              <a:gd name="T3" fmla="*/ 111 h 261"/>
              <a:gd name="T4" fmla="*/ 196 w 273"/>
              <a:gd name="T5" fmla="*/ 164 h 261"/>
              <a:gd name="T6" fmla="*/ 207 w 273"/>
              <a:gd name="T7" fmla="*/ 156 h 261"/>
              <a:gd name="T8" fmla="*/ 136 w 273"/>
              <a:gd name="T9" fmla="*/ 86 h 261"/>
              <a:gd name="T10" fmla="*/ 68 w 273"/>
              <a:gd name="T11" fmla="*/ 156 h 261"/>
              <a:gd name="T12" fmla="*/ 77 w 273"/>
              <a:gd name="T13" fmla="*/ 164 h 261"/>
              <a:gd name="T14" fmla="*/ 130 w 273"/>
              <a:gd name="T15" fmla="*/ 111 h 261"/>
              <a:gd name="T16" fmla="*/ 130 w 273"/>
              <a:gd name="T17" fmla="*/ 261 h 261"/>
              <a:gd name="T18" fmla="*/ 0 w 273"/>
              <a:gd name="T19" fmla="*/ 261 h 261"/>
              <a:gd name="T20" fmla="*/ 0 w 273"/>
              <a:gd name="T21" fmla="*/ 0 h 261"/>
              <a:gd name="T22" fmla="*/ 273 w 273"/>
              <a:gd name="T23" fmla="*/ 0 h 261"/>
              <a:gd name="T24" fmla="*/ 273 w 273"/>
              <a:gd name="T25" fmla="*/ 261 h 261"/>
              <a:gd name="T26" fmla="*/ 143 w 273"/>
              <a:gd name="T27"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3" h="261">
                <a:moveTo>
                  <a:pt x="143" y="261"/>
                </a:moveTo>
                <a:lnTo>
                  <a:pt x="143" y="111"/>
                </a:lnTo>
                <a:lnTo>
                  <a:pt x="196" y="164"/>
                </a:lnTo>
                <a:lnTo>
                  <a:pt x="207" y="156"/>
                </a:lnTo>
                <a:lnTo>
                  <a:pt x="136" y="86"/>
                </a:lnTo>
                <a:lnTo>
                  <a:pt x="68" y="156"/>
                </a:lnTo>
                <a:lnTo>
                  <a:pt x="77" y="164"/>
                </a:lnTo>
                <a:lnTo>
                  <a:pt x="130" y="111"/>
                </a:lnTo>
                <a:lnTo>
                  <a:pt x="130" y="261"/>
                </a:lnTo>
                <a:lnTo>
                  <a:pt x="0" y="261"/>
                </a:lnTo>
                <a:lnTo>
                  <a:pt x="0" y="0"/>
                </a:lnTo>
                <a:lnTo>
                  <a:pt x="273" y="0"/>
                </a:lnTo>
                <a:lnTo>
                  <a:pt x="273" y="261"/>
                </a:lnTo>
                <a:lnTo>
                  <a:pt x="143" y="261"/>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1"/>
          <p:cNvSpPr/>
          <p:nvPr/>
        </p:nvSpPr>
        <p:spPr bwMode="auto">
          <a:xfrm>
            <a:off x="8281988" y="2657476"/>
            <a:ext cx="587375" cy="555625"/>
          </a:xfrm>
          <a:custGeom>
            <a:avLst/>
            <a:gdLst>
              <a:gd name="T0" fmla="*/ 185 w 370"/>
              <a:gd name="T1" fmla="*/ 0 h 350"/>
              <a:gd name="T2" fmla="*/ 227 w 370"/>
              <a:gd name="T3" fmla="*/ 134 h 350"/>
              <a:gd name="T4" fmla="*/ 370 w 370"/>
              <a:gd name="T5" fmla="*/ 134 h 350"/>
              <a:gd name="T6" fmla="*/ 255 w 370"/>
              <a:gd name="T7" fmla="*/ 217 h 350"/>
              <a:gd name="T8" fmla="*/ 299 w 370"/>
              <a:gd name="T9" fmla="*/ 350 h 350"/>
              <a:gd name="T10" fmla="*/ 185 w 370"/>
              <a:gd name="T11" fmla="*/ 268 h 350"/>
              <a:gd name="T12" fmla="*/ 70 w 370"/>
              <a:gd name="T13" fmla="*/ 350 h 350"/>
              <a:gd name="T14" fmla="*/ 114 w 370"/>
              <a:gd name="T15" fmla="*/ 217 h 350"/>
              <a:gd name="T16" fmla="*/ 0 w 370"/>
              <a:gd name="T17" fmla="*/ 134 h 350"/>
              <a:gd name="T18" fmla="*/ 142 w 370"/>
              <a:gd name="T19" fmla="*/ 134 h 350"/>
              <a:gd name="T20" fmla="*/ 185 w 370"/>
              <a:gd name="T21"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350">
                <a:moveTo>
                  <a:pt x="185" y="0"/>
                </a:moveTo>
                <a:lnTo>
                  <a:pt x="227" y="134"/>
                </a:lnTo>
                <a:lnTo>
                  <a:pt x="370" y="134"/>
                </a:lnTo>
                <a:lnTo>
                  <a:pt x="255" y="217"/>
                </a:lnTo>
                <a:lnTo>
                  <a:pt x="299" y="350"/>
                </a:lnTo>
                <a:lnTo>
                  <a:pt x="185" y="268"/>
                </a:lnTo>
                <a:lnTo>
                  <a:pt x="70" y="350"/>
                </a:lnTo>
                <a:lnTo>
                  <a:pt x="114" y="217"/>
                </a:lnTo>
                <a:lnTo>
                  <a:pt x="0" y="134"/>
                </a:lnTo>
                <a:lnTo>
                  <a:pt x="142" y="134"/>
                </a:lnTo>
                <a:lnTo>
                  <a:pt x="185" y="0"/>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
          <p:cNvSpPr>
            <a:spLocks noEditPoints="1"/>
          </p:cNvSpPr>
          <p:nvPr/>
        </p:nvSpPr>
        <p:spPr bwMode="auto">
          <a:xfrm>
            <a:off x="6289676" y="2740026"/>
            <a:ext cx="652463" cy="392113"/>
          </a:xfrm>
          <a:custGeom>
            <a:avLst/>
            <a:gdLst>
              <a:gd name="T0" fmla="*/ 120 w 240"/>
              <a:gd name="T1" fmla="*/ 0 h 144"/>
              <a:gd name="T2" fmla="*/ 0 w 240"/>
              <a:gd name="T3" fmla="*/ 72 h 144"/>
              <a:gd name="T4" fmla="*/ 120 w 240"/>
              <a:gd name="T5" fmla="*/ 144 h 144"/>
              <a:gd name="T6" fmla="*/ 240 w 240"/>
              <a:gd name="T7" fmla="*/ 73 h 144"/>
              <a:gd name="T8" fmla="*/ 120 w 240"/>
              <a:gd name="T9" fmla="*/ 0 h 144"/>
              <a:gd name="T10" fmla="*/ 120 w 240"/>
              <a:gd name="T11" fmla="*/ 120 h 144"/>
              <a:gd name="T12" fmla="*/ 72 w 240"/>
              <a:gd name="T13" fmla="*/ 72 h 144"/>
              <a:gd name="T14" fmla="*/ 120 w 240"/>
              <a:gd name="T15" fmla="*/ 24 h 144"/>
              <a:gd name="T16" fmla="*/ 168 w 240"/>
              <a:gd name="T17" fmla="*/ 72 h 144"/>
              <a:gd name="T18" fmla="*/ 120 w 240"/>
              <a:gd name="T19" fmla="*/ 12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144">
                <a:moveTo>
                  <a:pt x="120" y="0"/>
                </a:moveTo>
                <a:cubicBezTo>
                  <a:pt x="77" y="0"/>
                  <a:pt x="42" y="27"/>
                  <a:pt x="0" y="72"/>
                </a:cubicBezTo>
                <a:cubicBezTo>
                  <a:pt x="37" y="110"/>
                  <a:pt x="67" y="144"/>
                  <a:pt x="120" y="144"/>
                </a:cubicBezTo>
                <a:cubicBezTo>
                  <a:pt x="174" y="144"/>
                  <a:pt x="213" y="101"/>
                  <a:pt x="240" y="73"/>
                </a:cubicBezTo>
                <a:cubicBezTo>
                  <a:pt x="213" y="40"/>
                  <a:pt x="173" y="0"/>
                  <a:pt x="120" y="0"/>
                </a:cubicBezTo>
                <a:close/>
                <a:moveTo>
                  <a:pt x="120" y="120"/>
                </a:moveTo>
                <a:cubicBezTo>
                  <a:pt x="94" y="120"/>
                  <a:pt x="72" y="98"/>
                  <a:pt x="72" y="72"/>
                </a:cubicBezTo>
                <a:cubicBezTo>
                  <a:pt x="72" y="46"/>
                  <a:pt x="94" y="24"/>
                  <a:pt x="120" y="24"/>
                </a:cubicBezTo>
                <a:cubicBezTo>
                  <a:pt x="147" y="24"/>
                  <a:pt x="168" y="46"/>
                  <a:pt x="168" y="72"/>
                </a:cubicBezTo>
                <a:cubicBezTo>
                  <a:pt x="168" y="98"/>
                  <a:pt x="147" y="120"/>
                  <a:pt x="120" y="120"/>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Oval 13"/>
          <p:cNvSpPr>
            <a:spLocks noChangeArrowheads="1"/>
          </p:cNvSpPr>
          <p:nvPr/>
        </p:nvSpPr>
        <p:spPr bwMode="auto">
          <a:xfrm>
            <a:off x="6540501" y="2859088"/>
            <a:ext cx="152400" cy="152400"/>
          </a:xfrm>
          <a:prstGeom prst="ellipse">
            <a:avLst/>
          </a:pr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4"/>
          <p:cNvSpPr>
            <a:spLocks noEditPoints="1"/>
          </p:cNvSpPr>
          <p:nvPr/>
        </p:nvSpPr>
        <p:spPr bwMode="auto">
          <a:xfrm>
            <a:off x="2447926" y="2676526"/>
            <a:ext cx="522288" cy="523875"/>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164 w 192"/>
              <a:gd name="T11" fmla="*/ 152 h 192"/>
              <a:gd name="T12" fmla="*/ 122 w 192"/>
              <a:gd name="T13" fmla="*/ 137 h 192"/>
              <a:gd name="T14" fmla="*/ 121 w 192"/>
              <a:gd name="T15" fmla="*/ 133 h 192"/>
              <a:gd name="T16" fmla="*/ 124 w 192"/>
              <a:gd name="T17" fmla="*/ 122 h 192"/>
              <a:gd name="T18" fmla="*/ 128 w 192"/>
              <a:gd name="T19" fmla="*/ 107 h 192"/>
              <a:gd name="T20" fmla="*/ 134 w 192"/>
              <a:gd name="T21" fmla="*/ 92 h 192"/>
              <a:gd name="T22" fmla="*/ 134 w 192"/>
              <a:gd name="T23" fmla="*/ 79 h 192"/>
              <a:gd name="T24" fmla="*/ 134 w 192"/>
              <a:gd name="T25" fmla="*/ 78 h 192"/>
              <a:gd name="T26" fmla="*/ 135 w 192"/>
              <a:gd name="T27" fmla="*/ 60 h 192"/>
              <a:gd name="T28" fmla="*/ 128 w 192"/>
              <a:gd name="T29" fmla="*/ 37 h 192"/>
              <a:gd name="T30" fmla="*/ 101 w 192"/>
              <a:gd name="T31" fmla="*/ 24 h 192"/>
              <a:gd name="T32" fmla="*/ 93 w 192"/>
              <a:gd name="T33" fmla="*/ 24 h 192"/>
              <a:gd name="T34" fmla="*/ 66 w 192"/>
              <a:gd name="T35" fmla="*/ 37 h 192"/>
              <a:gd name="T36" fmla="*/ 59 w 192"/>
              <a:gd name="T37" fmla="*/ 60 h 192"/>
              <a:gd name="T38" fmla="*/ 61 w 192"/>
              <a:gd name="T39" fmla="*/ 78 h 192"/>
              <a:gd name="T40" fmla="*/ 60 w 192"/>
              <a:gd name="T41" fmla="*/ 79 h 192"/>
              <a:gd name="T42" fmla="*/ 60 w 192"/>
              <a:gd name="T43" fmla="*/ 92 h 192"/>
              <a:gd name="T44" fmla="*/ 67 w 192"/>
              <a:gd name="T45" fmla="*/ 107 h 192"/>
              <a:gd name="T46" fmla="*/ 71 w 192"/>
              <a:gd name="T47" fmla="*/ 122 h 192"/>
              <a:gd name="T48" fmla="*/ 73 w 192"/>
              <a:gd name="T49" fmla="*/ 133 h 192"/>
              <a:gd name="T50" fmla="*/ 71 w 192"/>
              <a:gd name="T51" fmla="*/ 138 h 192"/>
              <a:gd name="T52" fmla="*/ 29 w 192"/>
              <a:gd name="T53" fmla="*/ 153 h 192"/>
              <a:gd name="T54" fmla="*/ 8 w 192"/>
              <a:gd name="T55" fmla="*/ 96 h 192"/>
              <a:gd name="T56" fmla="*/ 96 w 192"/>
              <a:gd name="T57" fmla="*/ 8 h 192"/>
              <a:gd name="T58" fmla="*/ 184 w 192"/>
              <a:gd name="T59" fmla="*/ 96 h 192"/>
              <a:gd name="T60" fmla="*/ 164 w 192"/>
              <a:gd name="T61" fmla="*/ 15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164" y="152"/>
                </a:moveTo>
                <a:cubicBezTo>
                  <a:pt x="155" y="148"/>
                  <a:pt x="135" y="141"/>
                  <a:pt x="122" y="137"/>
                </a:cubicBezTo>
                <a:cubicBezTo>
                  <a:pt x="121" y="137"/>
                  <a:pt x="121" y="137"/>
                  <a:pt x="121" y="133"/>
                </a:cubicBezTo>
                <a:cubicBezTo>
                  <a:pt x="121" y="129"/>
                  <a:pt x="122" y="125"/>
                  <a:pt x="124" y="122"/>
                </a:cubicBezTo>
                <a:cubicBezTo>
                  <a:pt x="125" y="118"/>
                  <a:pt x="127" y="112"/>
                  <a:pt x="128" y="107"/>
                </a:cubicBezTo>
                <a:cubicBezTo>
                  <a:pt x="130" y="105"/>
                  <a:pt x="132" y="100"/>
                  <a:pt x="134" y="92"/>
                </a:cubicBezTo>
                <a:cubicBezTo>
                  <a:pt x="136" y="85"/>
                  <a:pt x="135" y="82"/>
                  <a:pt x="134" y="79"/>
                </a:cubicBezTo>
                <a:cubicBezTo>
                  <a:pt x="134" y="79"/>
                  <a:pt x="134" y="79"/>
                  <a:pt x="134" y="78"/>
                </a:cubicBezTo>
                <a:cubicBezTo>
                  <a:pt x="133" y="77"/>
                  <a:pt x="134" y="68"/>
                  <a:pt x="135" y="60"/>
                </a:cubicBezTo>
                <a:cubicBezTo>
                  <a:pt x="136" y="56"/>
                  <a:pt x="135" y="45"/>
                  <a:pt x="128" y="37"/>
                </a:cubicBezTo>
                <a:cubicBezTo>
                  <a:pt x="124" y="31"/>
                  <a:pt x="116" y="25"/>
                  <a:pt x="101" y="24"/>
                </a:cubicBezTo>
                <a:cubicBezTo>
                  <a:pt x="93" y="24"/>
                  <a:pt x="93" y="24"/>
                  <a:pt x="93" y="24"/>
                </a:cubicBezTo>
                <a:cubicBezTo>
                  <a:pt x="79" y="25"/>
                  <a:pt x="70" y="31"/>
                  <a:pt x="66" y="37"/>
                </a:cubicBezTo>
                <a:cubicBezTo>
                  <a:pt x="60" y="45"/>
                  <a:pt x="58" y="56"/>
                  <a:pt x="59" y="60"/>
                </a:cubicBezTo>
                <a:cubicBezTo>
                  <a:pt x="61" y="68"/>
                  <a:pt x="61" y="77"/>
                  <a:pt x="61" y="78"/>
                </a:cubicBezTo>
                <a:cubicBezTo>
                  <a:pt x="61" y="79"/>
                  <a:pt x="61" y="79"/>
                  <a:pt x="60" y="79"/>
                </a:cubicBezTo>
                <a:cubicBezTo>
                  <a:pt x="60" y="82"/>
                  <a:pt x="59" y="85"/>
                  <a:pt x="60" y="92"/>
                </a:cubicBezTo>
                <a:cubicBezTo>
                  <a:pt x="62" y="100"/>
                  <a:pt x="65" y="105"/>
                  <a:pt x="67" y="107"/>
                </a:cubicBezTo>
                <a:cubicBezTo>
                  <a:pt x="67" y="112"/>
                  <a:pt x="69" y="118"/>
                  <a:pt x="71" y="122"/>
                </a:cubicBezTo>
                <a:cubicBezTo>
                  <a:pt x="72" y="124"/>
                  <a:pt x="73" y="128"/>
                  <a:pt x="73" y="133"/>
                </a:cubicBezTo>
                <a:cubicBezTo>
                  <a:pt x="73" y="137"/>
                  <a:pt x="72" y="137"/>
                  <a:pt x="71" y="138"/>
                </a:cubicBezTo>
                <a:cubicBezTo>
                  <a:pt x="58" y="142"/>
                  <a:pt x="37" y="149"/>
                  <a:pt x="29" y="153"/>
                </a:cubicBezTo>
                <a:cubicBezTo>
                  <a:pt x="16" y="137"/>
                  <a:pt x="8" y="117"/>
                  <a:pt x="8" y="96"/>
                </a:cubicBezTo>
                <a:cubicBezTo>
                  <a:pt x="8" y="47"/>
                  <a:pt x="48" y="8"/>
                  <a:pt x="96" y="8"/>
                </a:cubicBezTo>
                <a:cubicBezTo>
                  <a:pt x="145" y="8"/>
                  <a:pt x="184" y="47"/>
                  <a:pt x="184" y="96"/>
                </a:cubicBezTo>
                <a:cubicBezTo>
                  <a:pt x="184" y="117"/>
                  <a:pt x="177" y="137"/>
                  <a:pt x="164" y="152"/>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5"/>
          <p:cNvSpPr>
            <a:spLocks noEditPoints="1"/>
          </p:cNvSpPr>
          <p:nvPr/>
        </p:nvSpPr>
        <p:spPr bwMode="auto">
          <a:xfrm>
            <a:off x="7388226" y="4660901"/>
            <a:ext cx="390525" cy="522288"/>
          </a:xfrm>
          <a:custGeom>
            <a:avLst/>
            <a:gdLst>
              <a:gd name="T0" fmla="*/ 128 w 144"/>
              <a:gd name="T1" fmla="*/ 0 h 192"/>
              <a:gd name="T2" fmla="*/ 16 w 144"/>
              <a:gd name="T3" fmla="*/ 0 h 192"/>
              <a:gd name="T4" fmla="*/ 0 w 144"/>
              <a:gd name="T5" fmla="*/ 16 h 192"/>
              <a:gd name="T6" fmla="*/ 0 w 144"/>
              <a:gd name="T7" fmla="*/ 176 h 192"/>
              <a:gd name="T8" fmla="*/ 16 w 144"/>
              <a:gd name="T9" fmla="*/ 192 h 192"/>
              <a:gd name="T10" fmla="*/ 128 w 144"/>
              <a:gd name="T11" fmla="*/ 192 h 192"/>
              <a:gd name="T12" fmla="*/ 144 w 144"/>
              <a:gd name="T13" fmla="*/ 176 h 192"/>
              <a:gd name="T14" fmla="*/ 144 w 144"/>
              <a:gd name="T15" fmla="*/ 16 h 192"/>
              <a:gd name="T16" fmla="*/ 128 w 144"/>
              <a:gd name="T17" fmla="*/ 0 h 192"/>
              <a:gd name="T18" fmla="*/ 48 w 144"/>
              <a:gd name="T19" fmla="*/ 168 h 192"/>
              <a:gd name="T20" fmla="*/ 24 w 144"/>
              <a:gd name="T21" fmla="*/ 168 h 192"/>
              <a:gd name="T22" fmla="*/ 24 w 144"/>
              <a:gd name="T23" fmla="*/ 144 h 192"/>
              <a:gd name="T24" fmla="*/ 48 w 144"/>
              <a:gd name="T25" fmla="*/ 144 h 192"/>
              <a:gd name="T26" fmla="*/ 48 w 144"/>
              <a:gd name="T27" fmla="*/ 168 h 192"/>
              <a:gd name="T28" fmla="*/ 48 w 144"/>
              <a:gd name="T29" fmla="*/ 132 h 192"/>
              <a:gd name="T30" fmla="*/ 24 w 144"/>
              <a:gd name="T31" fmla="*/ 132 h 192"/>
              <a:gd name="T32" fmla="*/ 24 w 144"/>
              <a:gd name="T33" fmla="*/ 108 h 192"/>
              <a:gd name="T34" fmla="*/ 48 w 144"/>
              <a:gd name="T35" fmla="*/ 108 h 192"/>
              <a:gd name="T36" fmla="*/ 48 w 144"/>
              <a:gd name="T37" fmla="*/ 132 h 192"/>
              <a:gd name="T38" fmla="*/ 48 w 144"/>
              <a:gd name="T39" fmla="*/ 96 h 192"/>
              <a:gd name="T40" fmla="*/ 24 w 144"/>
              <a:gd name="T41" fmla="*/ 96 h 192"/>
              <a:gd name="T42" fmla="*/ 24 w 144"/>
              <a:gd name="T43" fmla="*/ 72 h 192"/>
              <a:gd name="T44" fmla="*/ 48 w 144"/>
              <a:gd name="T45" fmla="*/ 72 h 192"/>
              <a:gd name="T46" fmla="*/ 48 w 144"/>
              <a:gd name="T47" fmla="*/ 96 h 192"/>
              <a:gd name="T48" fmla="*/ 84 w 144"/>
              <a:gd name="T49" fmla="*/ 168 h 192"/>
              <a:gd name="T50" fmla="*/ 60 w 144"/>
              <a:gd name="T51" fmla="*/ 168 h 192"/>
              <a:gd name="T52" fmla="*/ 60 w 144"/>
              <a:gd name="T53" fmla="*/ 144 h 192"/>
              <a:gd name="T54" fmla="*/ 84 w 144"/>
              <a:gd name="T55" fmla="*/ 144 h 192"/>
              <a:gd name="T56" fmla="*/ 84 w 144"/>
              <a:gd name="T57" fmla="*/ 168 h 192"/>
              <a:gd name="T58" fmla="*/ 84 w 144"/>
              <a:gd name="T59" fmla="*/ 132 h 192"/>
              <a:gd name="T60" fmla="*/ 60 w 144"/>
              <a:gd name="T61" fmla="*/ 132 h 192"/>
              <a:gd name="T62" fmla="*/ 60 w 144"/>
              <a:gd name="T63" fmla="*/ 108 h 192"/>
              <a:gd name="T64" fmla="*/ 84 w 144"/>
              <a:gd name="T65" fmla="*/ 108 h 192"/>
              <a:gd name="T66" fmla="*/ 84 w 144"/>
              <a:gd name="T67" fmla="*/ 132 h 192"/>
              <a:gd name="T68" fmla="*/ 84 w 144"/>
              <a:gd name="T69" fmla="*/ 96 h 192"/>
              <a:gd name="T70" fmla="*/ 60 w 144"/>
              <a:gd name="T71" fmla="*/ 96 h 192"/>
              <a:gd name="T72" fmla="*/ 60 w 144"/>
              <a:gd name="T73" fmla="*/ 72 h 192"/>
              <a:gd name="T74" fmla="*/ 84 w 144"/>
              <a:gd name="T75" fmla="*/ 72 h 192"/>
              <a:gd name="T76" fmla="*/ 84 w 144"/>
              <a:gd name="T77" fmla="*/ 96 h 192"/>
              <a:gd name="T78" fmla="*/ 120 w 144"/>
              <a:gd name="T79" fmla="*/ 168 h 192"/>
              <a:gd name="T80" fmla="*/ 96 w 144"/>
              <a:gd name="T81" fmla="*/ 168 h 192"/>
              <a:gd name="T82" fmla="*/ 96 w 144"/>
              <a:gd name="T83" fmla="*/ 108 h 192"/>
              <a:gd name="T84" fmla="*/ 120 w 144"/>
              <a:gd name="T85" fmla="*/ 108 h 192"/>
              <a:gd name="T86" fmla="*/ 120 w 144"/>
              <a:gd name="T87" fmla="*/ 168 h 192"/>
              <a:gd name="T88" fmla="*/ 120 w 144"/>
              <a:gd name="T89" fmla="*/ 96 h 192"/>
              <a:gd name="T90" fmla="*/ 96 w 144"/>
              <a:gd name="T91" fmla="*/ 96 h 192"/>
              <a:gd name="T92" fmla="*/ 96 w 144"/>
              <a:gd name="T93" fmla="*/ 72 h 192"/>
              <a:gd name="T94" fmla="*/ 120 w 144"/>
              <a:gd name="T95" fmla="*/ 72 h 192"/>
              <a:gd name="T96" fmla="*/ 120 w 144"/>
              <a:gd name="T97" fmla="*/ 96 h 192"/>
              <a:gd name="T98" fmla="*/ 120 w 144"/>
              <a:gd name="T99" fmla="*/ 52 h 192"/>
              <a:gd name="T100" fmla="*/ 24 w 144"/>
              <a:gd name="T101" fmla="*/ 52 h 192"/>
              <a:gd name="T102" fmla="*/ 24 w 144"/>
              <a:gd name="T103" fmla="*/ 28 h 192"/>
              <a:gd name="T104" fmla="*/ 120 w 144"/>
              <a:gd name="T105" fmla="*/ 28 h 192"/>
              <a:gd name="T106" fmla="*/ 120 w 144"/>
              <a:gd name="T107" fmla="*/ 5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4" h="192">
                <a:moveTo>
                  <a:pt x="128" y="0"/>
                </a:moveTo>
                <a:cubicBezTo>
                  <a:pt x="16" y="0"/>
                  <a:pt x="16" y="0"/>
                  <a:pt x="16" y="0"/>
                </a:cubicBezTo>
                <a:cubicBezTo>
                  <a:pt x="8" y="0"/>
                  <a:pt x="0" y="7"/>
                  <a:pt x="0" y="16"/>
                </a:cubicBezTo>
                <a:cubicBezTo>
                  <a:pt x="0" y="176"/>
                  <a:pt x="0" y="176"/>
                  <a:pt x="0" y="176"/>
                </a:cubicBezTo>
                <a:cubicBezTo>
                  <a:pt x="0" y="185"/>
                  <a:pt x="8" y="192"/>
                  <a:pt x="16" y="192"/>
                </a:cubicBezTo>
                <a:cubicBezTo>
                  <a:pt x="128" y="192"/>
                  <a:pt x="128" y="192"/>
                  <a:pt x="128" y="192"/>
                </a:cubicBezTo>
                <a:cubicBezTo>
                  <a:pt x="137" y="192"/>
                  <a:pt x="144" y="185"/>
                  <a:pt x="144" y="176"/>
                </a:cubicBezTo>
                <a:cubicBezTo>
                  <a:pt x="144" y="16"/>
                  <a:pt x="144" y="16"/>
                  <a:pt x="144" y="16"/>
                </a:cubicBezTo>
                <a:cubicBezTo>
                  <a:pt x="144" y="7"/>
                  <a:pt x="137" y="0"/>
                  <a:pt x="128" y="0"/>
                </a:cubicBezTo>
                <a:close/>
                <a:moveTo>
                  <a:pt x="48" y="168"/>
                </a:moveTo>
                <a:cubicBezTo>
                  <a:pt x="24" y="168"/>
                  <a:pt x="24" y="168"/>
                  <a:pt x="24" y="168"/>
                </a:cubicBezTo>
                <a:cubicBezTo>
                  <a:pt x="24" y="144"/>
                  <a:pt x="24" y="144"/>
                  <a:pt x="24" y="144"/>
                </a:cubicBezTo>
                <a:cubicBezTo>
                  <a:pt x="48" y="144"/>
                  <a:pt x="48" y="144"/>
                  <a:pt x="48" y="144"/>
                </a:cubicBezTo>
                <a:lnTo>
                  <a:pt x="48" y="168"/>
                </a:lnTo>
                <a:close/>
                <a:moveTo>
                  <a:pt x="48" y="132"/>
                </a:moveTo>
                <a:cubicBezTo>
                  <a:pt x="24" y="132"/>
                  <a:pt x="24" y="132"/>
                  <a:pt x="24" y="132"/>
                </a:cubicBezTo>
                <a:cubicBezTo>
                  <a:pt x="24" y="108"/>
                  <a:pt x="24" y="108"/>
                  <a:pt x="24" y="108"/>
                </a:cubicBezTo>
                <a:cubicBezTo>
                  <a:pt x="48" y="108"/>
                  <a:pt x="48" y="108"/>
                  <a:pt x="48" y="108"/>
                </a:cubicBezTo>
                <a:lnTo>
                  <a:pt x="48" y="132"/>
                </a:lnTo>
                <a:close/>
                <a:moveTo>
                  <a:pt x="48" y="96"/>
                </a:moveTo>
                <a:cubicBezTo>
                  <a:pt x="24" y="96"/>
                  <a:pt x="24" y="96"/>
                  <a:pt x="24" y="96"/>
                </a:cubicBezTo>
                <a:cubicBezTo>
                  <a:pt x="24" y="72"/>
                  <a:pt x="24" y="72"/>
                  <a:pt x="24" y="72"/>
                </a:cubicBezTo>
                <a:cubicBezTo>
                  <a:pt x="48" y="72"/>
                  <a:pt x="48" y="72"/>
                  <a:pt x="48" y="72"/>
                </a:cubicBezTo>
                <a:lnTo>
                  <a:pt x="48" y="96"/>
                </a:lnTo>
                <a:close/>
                <a:moveTo>
                  <a:pt x="84" y="168"/>
                </a:moveTo>
                <a:cubicBezTo>
                  <a:pt x="60" y="168"/>
                  <a:pt x="60" y="168"/>
                  <a:pt x="60" y="168"/>
                </a:cubicBezTo>
                <a:cubicBezTo>
                  <a:pt x="60" y="144"/>
                  <a:pt x="60" y="144"/>
                  <a:pt x="60" y="144"/>
                </a:cubicBezTo>
                <a:cubicBezTo>
                  <a:pt x="84" y="144"/>
                  <a:pt x="84" y="144"/>
                  <a:pt x="84" y="144"/>
                </a:cubicBezTo>
                <a:lnTo>
                  <a:pt x="84" y="168"/>
                </a:lnTo>
                <a:close/>
                <a:moveTo>
                  <a:pt x="84" y="132"/>
                </a:moveTo>
                <a:cubicBezTo>
                  <a:pt x="60" y="132"/>
                  <a:pt x="60" y="132"/>
                  <a:pt x="60" y="132"/>
                </a:cubicBezTo>
                <a:cubicBezTo>
                  <a:pt x="60" y="108"/>
                  <a:pt x="60" y="108"/>
                  <a:pt x="60" y="108"/>
                </a:cubicBezTo>
                <a:cubicBezTo>
                  <a:pt x="84" y="108"/>
                  <a:pt x="84" y="108"/>
                  <a:pt x="84" y="108"/>
                </a:cubicBezTo>
                <a:lnTo>
                  <a:pt x="84" y="132"/>
                </a:lnTo>
                <a:close/>
                <a:moveTo>
                  <a:pt x="84" y="96"/>
                </a:moveTo>
                <a:cubicBezTo>
                  <a:pt x="60" y="96"/>
                  <a:pt x="60" y="96"/>
                  <a:pt x="60" y="96"/>
                </a:cubicBezTo>
                <a:cubicBezTo>
                  <a:pt x="60" y="72"/>
                  <a:pt x="60" y="72"/>
                  <a:pt x="60" y="72"/>
                </a:cubicBezTo>
                <a:cubicBezTo>
                  <a:pt x="84" y="72"/>
                  <a:pt x="84" y="72"/>
                  <a:pt x="84" y="72"/>
                </a:cubicBezTo>
                <a:lnTo>
                  <a:pt x="84" y="96"/>
                </a:lnTo>
                <a:close/>
                <a:moveTo>
                  <a:pt x="120" y="168"/>
                </a:moveTo>
                <a:cubicBezTo>
                  <a:pt x="96" y="168"/>
                  <a:pt x="96" y="168"/>
                  <a:pt x="96" y="168"/>
                </a:cubicBezTo>
                <a:cubicBezTo>
                  <a:pt x="96" y="108"/>
                  <a:pt x="96" y="108"/>
                  <a:pt x="96" y="108"/>
                </a:cubicBezTo>
                <a:cubicBezTo>
                  <a:pt x="120" y="108"/>
                  <a:pt x="120" y="108"/>
                  <a:pt x="120" y="108"/>
                </a:cubicBezTo>
                <a:lnTo>
                  <a:pt x="120" y="168"/>
                </a:lnTo>
                <a:close/>
                <a:moveTo>
                  <a:pt x="120" y="96"/>
                </a:moveTo>
                <a:cubicBezTo>
                  <a:pt x="96" y="96"/>
                  <a:pt x="96" y="96"/>
                  <a:pt x="96" y="96"/>
                </a:cubicBezTo>
                <a:cubicBezTo>
                  <a:pt x="96" y="72"/>
                  <a:pt x="96" y="72"/>
                  <a:pt x="96" y="72"/>
                </a:cubicBezTo>
                <a:cubicBezTo>
                  <a:pt x="120" y="72"/>
                  <a:pt x="120" y="72"/>
                  <a:pt x="120" y="72"/>
                </a:cubicBezTo>
                <a:lnTo>
                  <a:pt x="120" y="96"/>
                </a:lnTo>
                <a:close/>
                <a:moveTo>
                  <a:pt x="120" y="52"/>
                </a:moveTo>
                <a:cubicBezTo>
                  <a:pt x="24" y="52"/>
                  <a:pt x="24" y="52"/>
                  <a:pt x="24" y="52"/>
                </a:cubicBezTo>
                <a:cubicBezTo>
                  <a:pt x="24" y="28"/>
                  <a:pt x="24" y="28"/>
                  <a:pt x="24" y="28"/>
                </a:cubicBezTo>
                <a:cubicBezTo>
                  <a:pt x="120" y="28"/>
                  <a:pt x="120" y="28"/>
                  <a:pt x="120" y="28"/>
                </a:cubicBezTo>
                <a:lnTo>
                  <a:pt x="120" y="52"/>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6"/>
          <p:cNvSpPr>
            <a:spLocks noEditPoints="1"/>
          </p:cNvSpPr>
          <p:nvPr/>
        </p:nvSpPr>
        <p:spPr bwMode="auto">
          <a:xfrm>
            <a:off x="2432051" y="3646488"/>
            <a:ext cx="542925" cy="546100"/>
          </a:xfrm>
          <a:custGeom>
            <a:avLst/>
            <a:gdLst>
              <a:gd name="T0" fmla="*/ 100 w 200"/>
              <a:gd name="T1" fmla="*/ 0 h 200"/>
              <a:gd name="T2" fmla="*/ 100 w 200"/>
              <a:gd name="T3" fmla="*/ 0 h 200"/>
              <a:gd name="T4" fmla="*/ 100 w 200"/>
              <a:gd name="T5" fmla="*/ 0 h 200"/>
              <a:gd name="T6" fmla="*/ 100 w 200"/>
              <a:gd name="T7" fmla="*/ 0 h 200"/>
              <a:gd name="T8" fmla="*/ 0 w 200"/>
              <a:gd name="T9" fmla="*/ 100 h 200"/>
              <a:gd name="T10" fmla="*/ 100 w 200"/>
              <a:gd name="T11" fmla="*/ 200 h 200"/>
              <a:gd name="T12" fmla="*/ 100 w 200"/>
              <a:gd name="T13" fmla="*/ 200 h 200"/>
              <a:gd name="T14" fmla="*/ 100 w 200"/>
              <a:gd name="T15" fmla="*/ 200 h 200"/>
              <a:gd name="T16" fmla="*/ 100 w 200"/>
              <a:gd name="T17" fmla="*/ 200 h 200"/>
              <a:gd name="T18" fmla="*/ 200 w 200"/>
              <a:gd name="T19" fmla="*/ 100 h 200"/>
              <a:gd name="T20" fmla="*/ 100 w 200"/>
              <a:gd name="T21" fmla="*/ 0 h 200"/>
              <a:gd name="T22" fmla="*/ 100 w 200"/>
              <a:gd name="T23" fmla="*/ 192 h 200"/>
              <a:gd name="T24" fmla="*/ 100 w 200"/>
              <a:gd name="T25" fmla="*/ 192 h 200"/>
              <a:gd name="T26" fmla="*/ 100 w 200"/>
              <a:gd name="T27" fmla="*/ 192 h 200"/>
              <a:gd name="T28" fmla="*/ 100 w 200"/>
              <a:gd name="T29" fmla="*/ 192 h 200"/>
              <a:gd name="T30" fmla="*/ 8 w 200"/>
              <a:gd name="T31" fmla="*/ 100 h 200"/>
              <a:gd name="T32" fmla="*/ 100 w 200"/>
              <a:gd name="T33" fmla="*/ 8 h 200"/>
              <a:gd name="T34" fmla="*/ 100 w 200"/>
              <a:gd name="T35" fmla="*/ 8 h 200"/>
              <a:gd name="T36" fmla="*/ 100 w 200"/>
              <a:gd name="T37" fmla="*/ 8 h 200"/>
              <a:gd name="T38" fmla="*/ 100 w 200"/>
              <a:gd name="T39" fmla="*/ 8 h 200"/>
              <a:gd name="T40" fmla="*/ 192 w 200"/>
              <a:gd name="T41" fmla="*/ 100 h 200"/>
              <a:gd name="T42" fmla="*/ 100 w 200"/>
              <a:gd name="T43"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200">
                <a:moveTo>
                  <a:pt x="100" y="0"/>
                </a:moveTo>
                <a:cubicBezTo>
                  <a:pt x="100" y="0"/>
                  <a:pt x="100" y="0"/>
                  <a:pt x="100" y="0"/>
                </a:cubicBezTo>
                <a:cubicBezTo>
                  <a:pt x="100" y="0"/>
                  <a:pt x="100" y="0"/>
                  <a:pt x="100" y="0"/>
                </a:cubicBezTo>
                <a:cubicBezTo>
                  <a:pt x="100" y="0"/>
                  <a:pt x="100" y="0"/>
                  <a:pt x="100" y="0"/>
                </a:cubicBezTo>
                <a:cubicBezTo>
                  <a:pt x="45" y="0"/>
                  <a:pt x="0" y="45"/>
                  <a:pt x="0" y="100"/>
                </a:cubicBezTo>
                <a:cubicBezTo>
                  <a:pt x="0" y="155"/>
                  <a:pt x="45" y="200"/>
                  <a:pt x="100" y="200"/>
                </a:cubicBezTo>
                <a:cubicBezTo>
                  <a:pt x="100" y="200"/>
                  <a:pt x="100" y="200"/>
                  <a:pt x="100" y="200"/>
                </a:cubicBezTo>
                <a:cubicBezTo>
                  <a:pt x="100" y="200"/>
                  <a:pt x="100" y="200"/>
                  <a:pt x="100" y="200"/>
                </a:cubicBezTo>
                <a:cubicBezTo>
                  <a:pt x="100" y="200"/>
                  <a:pt x="100" y="200"/>
                  <a:pt x="100" y="200"/>
                </a:cubicBezTo>
                <a:cubicBezTo>
                  <a:pt x="156" y="200"/>
                  <a:pt x="200" y="155"/>
                  <a:pt x="200" y="100"/>
                </a:cubicBezTo>
                <a:cubicBezTo>
                  <a:pt x="200" y="45"/>
                  <a:pt x="156" y="0"/>
                  <a:pt x="100" y="0"/>
                </a:cubicBezTo>
                <a:close/>
                <a:moveTo>
                  <a:pt x="100" y="192"/>
                </a:moveTo>
                <a:cubicBezTo>
                  <a:pt x="100" y="192"/>
                  <a:pt x="100" y="192"/>
                  <a:pt x="100" y="192"/>
                </a:cubicBezTo>
                <a:cubicBezTo>
                  <a:pt x="100" y="192"/>
                  <a:pt x="100" y="192"/>
                  <a:pt x="100" y="192"/>
                </a:cubicBezTo>
                <a:cubicBezTo>
                  <a:pt x="100" y="192"/>
                  <a:pt x="100" y="192"/>
                  <a:pt x="100" y="192"/>
                </a:cubicBezTo>
                <a:cubicBezTo>
                  <a:pt x="50" y="192"/>
                  <a:pt x="8" y="151"/>
                  <a:pt x="8" y="100"/>
                </a:cubicBezTo>
                <a:cubicBezTo>
                  <a:pt x="8" y="49"/>
                  <a:pt x="50" y="8"/>
                  <a:pt x="100" y="8"/>
                </a:cubicBezTo>
                <a:cubicBezTo>
                  <a:pt x="100" y="8"/>
                  <a:pt x="100" y="8"/>
                  <a:pt x="100" y="8"/>
                </a:cubicBezTo>
                <a:cubicBezTo>
                  <a:pt x="100" y="8"/>
                  <a:pt x="100" y="8"/>
                  <a:pt x="100" y="8"/>
                </a:cubicBezTo>
                <a:cubicBezTo>
                  <a:pt x="100" y="8"/>
                  <a:pt x="100" y="8"/>
                  <a:pt x="100" y="8"/>
                </a:cubicBezTo>
                <a:cubicBezTo>
                  <a:pt x="151" y="8"/>
                  <a:pt x="192" y="49"/>
                  <a:pt x="192" y="100"/>
                </a:cubicBezTo>
                <a:cubicBezTo>
                  <a:pt x="192" y="151"/>
                  <a:pt x="151" y="192"/>
                  <a:pt x="100" y="192"/>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7"/>
          <p:cNvSpPr/>
          <p:nvPr/>
        </p:nvSpPr>
        <p:spPr bwMode="auto">
          <a:xfrm>
            <a:off x="2714626" y="3808413"/>
            <a:ext cx="90488" cy="100013"/>
          </a:xfrm>
          <a:custGeom>
            <a:avLst/>
            <a:gdLst>
              <a:gd name="T0" fmla="*/ 28 w 33"/>
              <a:gd name="T1" fmla="*/ 0 h 37"/>
              <a:gd name="T2" fmla="*/ 0 w 33"/>
              <a:gd name="T3" fmla="*/ 4 h 37"/>
              <a:gd name="T4" fmla="*/ 0 w 33"/>
              <a:gd name="T5" fmla="*/ 37 h 37"/>
              <a:gd name="T6" fmla="*/ 33 w 33"/>
              <a:gd name="T7" fmla="*/ 37 h 37"/>
              <a:gd name="T8" fmla="*/ 28 w 33"/>
              <a:gd name="T9" fmla="*/ 0 h 37"/>
            </a:gdLst>
            <a:ahLst/>
            <a:cxnLst>
              <a:cxn ang="0">
                <a:pos x="T0" y="T1"/>
              </a:cxn>
              <a:cxn ang="0">
                <a:pos x="T2" y="T3"/>
              </a:cxn>
              <a:cxn ang="0">
                <a:pos x="T4" y="T5"/>
              </a:cxn>
              <a:cxn ang="0">
                <a:pos x="T6" y="T7"/>
              </a:cxn>
              <a:cxn ang="0">
                <a:pos x="T8" y="T9"/>
              </a:cxn>
            </a:cxnLst>
            <a:rect l="0" t="0" r="r" b="b"/>
            <a:pathLst>
              <a:path w="33" h="37">
                <a:moveTo>
                  <a:pt x="28" y="0"/>
                </a:moveTo>
                <a:cubicBezTo>
                  <a:pt x="19" y="3"/>
                  <a:pt x="10" y="4"/>
                  <a:pt x="0" y="4"/>
                </a:cubicBezTo>
                <a:cubicBezTo>
                  <a:pt x="0" y="37"/>
                  <a:pt x="0" y="37"/>
                  <a:pt x="0" y="37"/>
                </a:cubicBezTo>
                <a:cubicBezTo>
                  <a:pt x="33" y="37"/>
                  <a:pt x="33" y="37"/>
                  <a:pt x="33" y="37"/>
                </a:cubicBezTo>
                <a:cubicBezTo>
                  <a:pt x="33" y="23"/>
                  <a:pt x="31" y="11"/>
                  <a:pt x="28" y="0"/>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8"/>
          <p:cNvSpPr/>
          <p:nvPr/>
        </p:nvSpPr>
        <p:spPr bwMode="auto">
          <a:xfrm>
            <a:off x="2714626" y="3692526"/>
            <a:ext cx="71438" cy="106363"/>
          </a:xfrm>
          <a:custGeom>
            <a:avLst/>
            <a:gdLst>
              <a:gd name="T0" fmla="*/ 0 w 26"/>
              <a:gd name="T1" fmla="*/ 0 h 39"/>
              <a:gd name="T2" fmla="*/ 0 w 26"/>
              <a:gd name="T3" fmla="*/ 39 h 39"/>
              <a:gd name="T4" fmla="*/ 26 w 26"/>
              <a:gd name="T5" fmla="*/ 35 h 39"/>
              <a:gd name="T6" fmla="*/ 0 w 26"/>
              <a:gd name="T7" fmla="*/ 0 h 39"/>
            </a:gdLst>
            <a:ahLst/>
            <a:cxnLst>
              <a:cxn ang="0">
                <a:pos x="T0" y="T1"/>
              </a:cxn>
              <a:cxn ang="0">
                <a:pos x="T2" y="T3"/>
              </a:cxn>
              <a:cxn ang="0">
                <a:pos x="T4" y="T5"/>
              </a:cxn>
              <a:cxn ang="0">
                <a:pos x="T6" y="T7"/>
              </a:cxn>
            </a:cxnLst>
            <a:rect l="0" t="0" r="r" b="b"/>
            <a:pathLst>
              <a:path w="26" h="39">
                <a:moveTo>
                  <a:pt x="0" y="0"/>
                </a:moveTo>
                <a:cubicBezTo>
                  <a:pt x="0" y="39"/>
                  <a:pt x="0" y="39"/>
                  <a:pt x="0" y="39"/>
                </a:cubicBezTo>
                <a:cubicBezTo>
                  <a:pt x="9" y="39"/>
                  <a:pt x="18" y="37"/>
                  <a:pt x="26" y="35"/>
                </a:cubicBezTo>
                <a:cubicBezTo>
                  <a:pt x="20" y="15"/>
                  <a:pt x="10" y="2"/>
                  <a:pt x="0" y="0"/>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9"/>
          <p:cNvSpPr/>
          <p:nvPr/>
        </p:nvSpPr>
        <p:spPr bwMode="auto">
          <a:xfrm>
            <a:off x="2622551" y="3690938"/>
            <a:ext cx="69850" cy="107950"/>
          </a:xfrm>
          <a:custGeom>
            <a:avLst/>
            <a:gdLst>
              <a:gd name="T0" fmla="*/ 0 w 26"/>
              <a:gd name="T1" fmla="*/ 36 h 40"/>
              <a:gd name="T2" fmla="*/ 26 w 26"/>
              <a:gd name="T3" fmla="*/ 40 h 40"/>
              <a:gd name="T4" fmla="*/ 26 w 26"/>
              <a:gd name="T5" fmla="*/ 0 h 40"/>
              <a:gd name="T6" fmla="*/ 0 w 26"/>
              <a:gd name="T7" fmla="*/ 36 h 40"/>
            </a:gdLst>
            <a:ahLst/>
            <a:cxnLst>
              <a:cxn ang="0">
                <a:pos x="T0" y="T1"/>
              </a:cxn>
              <a:cxn ang="0">
                <a:pos x="T2" y="T3"/>
              </a:cxn>
              <a:cxn ang="0">
                <a:pos x="T4" y="T5"/>
              </a:cxn>
              <a:cxn ang="0">
                <a:pos x="T6" y="T7"/>
              </a:cxn>
            </a:cxnLst>
            <a:rect l="0" t="0" r="r" b="b"/>
            <a:pathLst>
              <a:path w="26" h="40">
                <a:moveTo>
                  <a:pt x="0" y="36"/>
                </a:moveTo>
                <a:cubicBezTo>
                  <a:pt x="9" y="38"/>
                  <a:pt x="17" y="40"/>
                  <a:pt x="26" y="40"/>
                </a:cubicBezTo>
                <a:cubicBezTo>
                  <a:pt x="26" y="0"/>
                  <a:pt x="26" y="0"/>
                  <a:pt x="26" y="0"/>
                </a:cubicBezTo>
                <a:cubicBezTo>
                  <a:pt x="17" y="3"/>
                  <a:pt x="7" y="16"/>
                  <a:pt x="0" y="36"/>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20"/>
          <p:cNvSpPr/>
          <p:nvPr/>
        </p:nvSpPr>
        <p:spPr bwMode="auto">
          <a:xfrm>
            <a:off x="2757488" y="3695701"/>
            <a:ext cx="109538" cy="87313"/>
          </a:xfrm>
          <a:custGeom>
            <a:avLst/>
            <a:gdLst>
              <a:gd name="T0" fmla="*/ 40 w 40"/>
              <a:gd name="T1" fmla="*/ 23 h 32"/>
              <a:gd name="T2" fmla="*/ 0 w 40"/>
              <a:gd name="T3" fmla="*/ 0 h 32"/>
              <a:gd name="T4" fmla="*/ 17 w 40"/>
              <a:gd name="T5" fmla="*/ 32 h 32"/>
              <a:gd name="T6" fmla="*/ 40 w 40"/>
              <a:gd name="T7" fmla="*/ 23 h 32"/>
            </a:gdLst>
            <a:ahLst/>
            <a:cxnLst>
              <a:cxn ang="0">
                <a:pos x="T0" y="T1"/>
              </a:cxn>
              <a:cxn ang="0">
                <a:pos x="T2" y="T3"/>
              </a:cxn>
              <a:cxn ang="0">
                <a:pos x="T4" y="T5"/>
              </a:cxn>
              <a:cxn ang="0">
                <a:pos x="T6" y="T7"/>
              </a:cxn>
            </a:cxnLst>
            <a:rect l="0" t="0" r="r" b="b"/>
            <a:pathLst>
              <a:path w="40" h="32">
                <a:moveTo>
                  <a:pt x="40" y="23"/>
                </a:moveTo>
                <a:cubicBezTo>
                  <a:pt x="29" y="12"/>
                  <a:pt x="16" y="4"/>
                  <a:pt x="0" y="0"/>
                </a:cubicBezTo>
                <a:cubicBezTo>
                  <a:pt x="7" y="8"/>
                  <a:pt x="13" y="19"/>
                  <a:pt x="17" y="32"/>
                </a:cubicBezTo>
                <a:cubicBezTo>
                  <a:pt x="25" y="30"/>
                  <a:pt x="33" y="27"/>
                  <a:pt x="40" y="23"/>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21"/>
          <p:cNvSpPr/>
          <p:nvPr/>
        </p:nvSpPr>
        <p:spPr bwMode="auto">
          <a:xfrm>
            <a:off x="2809876" y="3775076"/>
            <a:ext cx="122238" cy="133350"/>
          </a:xfrm>
          <a:custGeom>
            <a:avLst/>
            <a:gdLst>
              <a:gd name="T0" fmla="*/ 5 w 45"/>
              <a:gd name="T1" fmla="*/ 49 h 49"/>
              <a:gd name="T2" fmla="*/ 45 w 45"/>
              <a:gd name="T3" fmla="*/ 49 h 49"/>
              <a:gd name="T4" fmla="*/ 26 w 45"/>
              <a:gd name="T5" fmla="*/ 0 h 49"/>
              <a:gd name="T6" fmla="*/ 0 w 45"/>
              <a:gd name="T7" fmla="*/ 11 h 49"/>
              <a:gd name="T8" fmla="*/ 5 w 45"/>
              <a:gd name="T9" fmla="*/ 49 h 49"/>
            </a:gdLst>
            <a:ahLst/>
            <a:cxnLst>
              <a:cxn ang="0">
                <a:pos x="T0" y="T1"/>
              </a:cxn>
              <a:cxn ang="0">
                <a:pos x="T2" y="T3"/>
              </a:cxn>
              <a:cxn ang="0">
                <a:pos x="T4" y="T5"/>
              </a:cxn>
              <a:cxn ang="0">
                <a:pos x="T6" y="T7"/>
              </a:cxn>
              <a:cxn ang="0">
                <a:pos x="T8" y="T9"/>
              </a:cxn>
            </a:cxnLst>
            <a:rect l="0" t="0" r="r" b="b"/>
            <a:pathLst>
              <a:path w="45" h="49">
                <a:moveTo>
                  <a:pt x="5" y="49"/>
                </a:moveTo>
                <a:cubicBezTo>
                  <a:pt x="45" y="49"/>
                  <a:pt x="45" y="49"/>
                  <a:pt x="45" y="49"/>
                </a:cubicBezTo>
                <a:cubicBezTo>
                  <a:pt x="45" y="30"/>
                  <a:pt x="38" y="13"/>
                  <a:pt x="26" y="0"/>
                </a:cubicBezTo>
                <a:cubicBezTo>
                  <a:pt x="18" y="4"/>
                  <a:pt x="9" y="8"/>
                  <a:pt x="0" y="11"/>
                </a:cubicBezTo>
                <a:cubicBezTo>
                  <a:pt x="3" y="22"/>
                  <a:pt x="5" y="35"/>
                  <a:pt x="5" y="49"/>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22"/>
          <p:cNvSpPr/>
          <p:nvPr/>
        </p:nvSpPr>
        <p:spPr bwMode="auto">
          <a:xfrm>
            <a:off x="2606676" y="3808413"/>
            <a:ext cx="85725" cy="100013"/>
          </a:xfrm>
          <a:custGeom>
            <a:avLst/>
            <a:gdLst>
              <a:gd name="T0" fmla="*/ 0 w 32"/>
              <a:gd name="T1" fmla="*/ 37 h 37"/>
              <a:gd name="T2" fmla="*/ 32 w 32"/>
              <a:gd name="T3" fmla="*/ 37 h 37"/>
              <a:gd name="T4" fmla="*/ 32 w 32"/>
              <a:gd name="T5" fmla="*/ 4 h 37"/>
              <a:gd name="T6" fmla="*/ 4 w 32"/>
              <a:gd name="T7" fmla="*/ 0 h 37"/>
              <a:gd name="T8" fmla="*/ 0 w 32"/>
              <a:gd name="T9" fmla="*/ 37 h 37"/>
            </a:gdLst>
            <a:ahLst/>
            <a:cxnLst>
              <a:cxn ang="0">
                <a:pos x="T0" y="T1"/>
              </a:cxn>
              <a:cxn ang="0">
                <a:pos x="T2" y="T3"/>
              </a:cxn>
              <a:cxn ang="0">
                <a:pos x="T4" y="T5"/>
              </a:cxn>
              <a:cxn ang="0">
                <a:pos x="T6" y="T7"/>
              </a:cxn>
              <a:cxn ang="0">
                <a:pos x="T8" y="T9"/>
              </a:cxn>
            </a:cxnLst>
            <a:rect l="0" t="0" r="r" b="b"/>
            <a:pathLst>
              <a:path w="32" h="37">
                <a:moveTo>
                  <a:pt x="0" y="37"/>
                </a:moveTo>
                <a:cubicBezTo>
                  <a:pt x="32" y="37"/>
                  <a:pt x="32" y="37"/>
                  <a:pt x="32" y="37"/>
                </a:cubicBezTo>
                <a:cubicBezTo>
                  <a:pt x="32" y="4"/>
                  <a:pt x="32" y="4"/>
                  <a:pt x="32" y="4"/>
                </a:cubicBezTo>
                <a:cubicBezTo>
                  <a:pt x="23" y="4"/>
                  <a:pt x="13" y="3"/>
                  <a:pt x="4" y="0"/>
                </a:cubicBezTo>
                <a:cubicBezTo>
                  <a:pt x="2" y="11"/>
                  <a:pt x="0" y="23"/>
                  <a:pt x="0" y="37"/>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23"/>
          <p:cNvSpPr/>
          <p:nvPr/>
        </p:nvSpPr>
        <p:spPr bwMode="auto">
          <a:xfrm>
            <a:off x="2714626" y="3930651"/>
            <a:ext cx="90488" cy="98425"/>
          </a:xfrm>
          <a:custGeom>
            <a:avLst/>
            <a:gdLst>
              <a:gd name="T0" fmla="*/ 33 w 33"/>
              <a:gd name="T1" fmla="*/ 0 h 36"/>
              <a:gd name="T2" fmla="*/ 0 w 33"/>
              <a:gd name="T3" fmla="*/ 0 h 36"/>
              <a:gd name="T4" fmla="*/ 0 w 33"/>
              <a:gd name="T5" fmla="*/ 33 h 36"/>
              <a:gd name="T6" fmla="*/ 28 w 33"/>
              <a:gd name="T7" fmla="*/ 36 h 36"/>
              <a:gd name="T8" fmla="*/ 33 w 33"/>
              <a:gd name="T9" fmla="*/ 0 h 36"/>
            </a:gdLst>
            <a:ahLst/>
            <a:cxnLst>
              <a:cxn ang="0">
                <a:pos x="T0" y="T1"/>
              </a:cxn>
              <a:cxn ang="0">
                <a:pos x="T2" y="T3"/>
              </a:cxn>
              <a:cxn ang="0">
                <a:pos x="T4" y="T5"/>
              </a:cxn>
              <a:cxn ang="0">
                <a:pos x="T6" y="T7"/>
              </a:cxn>
              <a:cxn ang="0">
                <a:pos x="T8" y="T9"/>
              </a:cxn>
            </a:cxnLst>
            <a:rect l="0" t="0" r="r" b="b"/>
            <a:pathLst>
              <a:path w="33" h="36">
                <a:moveTo>
                  <a:pt x="33" y="0"/>
                </a:moveTo>
                <a:cubicBezTo>
                  <a:pt x="0" y="0"/>
                  <a:pt x="0" y="0"/>
                  <a:pt x="0" y="0"/>
                </a:cubicBezTo>
                <a:cubicBezTo>
                  <a:pt x="0" y="33"/>
                  <a:pt x="0" y="33"/>
                  <a:pt x="0" y="33"/>
                </a:cubicBezTo>
                <a:cubicBezTo>
                  <a:pt x="10" y="33"/>
                  <a:pt x="19" y="34"/>
                  <a:pt x="28" y="36"/>
                </a:cubicBezTo>
                <a:cubicBezTo>
                  <a:pt x="31" y="26"/>
                  <a:pt x="33" y="13"/>
                  <a:pt x="33" y="0"/>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24"/>
          <p:cNvSpPr/>
          <p:nvPr/>
        </p:nvSpPr>
        <p:spPr bwMode="auto">
          <a:xfrm>
            <a:off x="2606676" y="3930651"/>
            <a:ext cx="85725" cy="98425"/>
          </a:xfrm>
          <a:custGeom>
            <a:avLst/>
            <a:gdLst>
              <a:gd name="T0" fmla="*/ 4 w 32"/>
              <a:gd name="T1" fmla="*/ 36 h 36"/>
              <a:gd name="T2" fmla="*/ 32 w 32"/>
              <a:gd name="T3" fmla="*/ 33 h 36"/>
              <a:gd name="T4" fmla="*/ 32 w 32"/>
              <a:gd name="T5" fmla="*/ 0 h 36"/>
              <a:gd name="T6" fmla="*/ 0 w 32"/>
              <a:gd name="T7" fmla="*/ 0 h 36"/>
              <a:gd name="T8" fmla="*/ 4 w 32"/>
              <a:gd name="T9" fmla="*/ 36 h 36"/>
            </a:gdLst>
            <a:ahLst/>
            <a:cxnLst>
              <a:cxn ang="0">
                <a:pos x="T0" y="T1"/>
              </a:cxn>
              <a:cxn ang="0">
                <a:pos x="T2" y="T3"/>
              </a:cxn>
              <a:cxn ang="0">
                <a:pos x="T4" y="T5"/>
              </a:cxn>
              <a:cxn ang="0">
                <a:pos x="T6" y="T7"/>
              </a:cxn>
              <a:cxn ang="0">
                <a:pos x="T8" y="T9"/>
              </a:cxn>
            </a:cxnLst>
            <a:rect l="0" t="0" r="r" b="b"/>
            <a:pathLst>
              <a:path w="32" h="36">
                <a:moveTo>
                  <a:pt x="4" y="36"/>
                </a:moveTo>
                <a:cubicBezTo>
                  <a:pt x="13" y="34"/>
                  <a:pt x="23" y="33"/>
                  <a:pt x="32" y="33"/>
                </a:cubicBezTo>
                <a:cubicBezTo>
                  <a:pt x="32" y="0"/>
                  <a:pt x="32" y="0"/>
                  <a:pt x="32" y="0"/>
                </a:cubicBezTo>
                <a:cubicBezTo>
                  <a:pt x="0" y="0"/>
                  <a:pt x="0" y="0"/>
                  <a:pt x="0" y="0"/>
                </a:cubicBezTo>
                <a:cubicBezTo>
                  <a:pt x="0" y="13"/>
                  <a:pt x="2" y="26"/>
                  <a:pt x="4" y="36"/>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25"/>
          <p:cNvSpPr/>
          <p:nvPr/>
        </p:nvSpPr>
        <p:spPr bwMode="auto">
          <a:xfrm>
            <a:off x="2622551" y="4038601"/>
            <a:ext cx="69850" cy="106363"/>
          </a:xfrm>
          <a:custGeom>
            <a:avLst/>
            <a:gdLst>
              <a:gd name="T0" fmla="*/ 26 w 26"/>
              <a:gd name="T1" fmla="*/ 39 h 39"/>
              <a:gd name="T2" fmla="*/ 26 w 26"/>
              <a:gd name="T3" fmla="*/ 0 h 39"/>
              <a:gd name="T4" fmla="*/ 0 w 26"/>
              <a:gd name="T5" fmla="*/ 3 h 39"/>
              <a:gd name="T6" fmla="*/ 26 w 26"/>
              <a:gd name="T7" fmla="*/ 39 h 39"/>
            </a:gdLst>
            <a:ahLst/>
            <a:cxnLst>
              <a:cxn ang="0">
                <a:pos x="T0" y="T1"/>
              </a:cxn>
              <a:cxn ang="0">
                <a:pos x="T2" y="T3"/>
              </a:cxn>
              <a:cxn ang="0">
                <a:pos x="T4" y="T5"/>
              </a:cxn>
              <a:cxn ang="0">
                <a:pos x="T6" y="T7"/>
              </a:cxn>
            </a:cxnLst>
            <a:rect l="0" t="0" r="r" b="b"/>
            <a:pathLst>
              <a:path w="26" h="39">
                <a:moveTo>
                  <a:pt x="26" y="39"/>
                </a:moveTo>
                <a:cubicBezTo>
                  <a:pt x="26" y="0"/>
                  <a:pt x="26" y="0"/>
                  <a:pt x="26" y="0"/>
                </a:cubicBezTo>
                <a:cubicBezTo>
                  <a:pt x="17" y="0"/>
                  <a:pt x="9" y="1"/>
                  <a:pt x="0" y="3"/>
                </a:cubicBezTo>
                <a:cubicBezTo>
                  <a:pt x="7" y="23"/>
                  <a:pt x="17" y="37"/>
                  <a:pt x="26" y="39"/>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26"/>
          <p:cNvSpPr/>
          <p:nvPr/>
        </p:nvSpPr>
        <p:spPr bwMode="auto">
          <a:xfrm>
            <a:off x="2757488" y="4052888"/>
            <a:ext cx="109538" cy="90488"/>
          </a:xfrm>
          <a:custGeom>
            <a:avLst/>
            <a:gdLst>
              <a:gd name="T0" fmla="*/ 0 w 40"/>
              <a:gd name="T1" fmla="*/ 33 h 33"/>
              <a:gd name="T2" fmla="*/ 40 w 40"/>
              <a:gd name="T3" fmla="*/ 10 h 33"/>
              <a:gd name="T4" fmla="*/ 17 w 40"/>
              <a:gd name="T5" fmla="*/ 0 h 33"/>
              <a:gd name="T6" fmla="*/ 0 w 40"/>
              <a:gd name="T7" fmla="*/ 33 h 33"/>
            </a:gdLst>
            <a:ahLst/>
            <a:cxnLst>
              <a:cxn ang="0">
                <a:pos x="T0" y="T1"/>
              </a:cxn>
              <a:cxn ang="0">
                <a:pos x="T2" y="T3"/>
              </a:cxn>
              <a:cxn ang="0">
                <a:pos x="T4" y="T5"/>
              </a:cxn>
              <a:cxn ang="0">
                <a:pos x="T6" y="T7"/>
              </a:cxn>
            </a:cxnLst>
            <a:rect l="0" t="0" r="r" b="b"/>
            <a:pathLst>
              <a:path w="40" h="33">
                <a:moveTo>
                  <a:pt x="0" y="33"/>
                </a:moveTo>
                <a:cubicBezTo>
                  <a:pt x="16" y="29"/>
                  <a:pt x="30" y="21"/>
                  <a:pt x="40" y="10"/>
                </a:cubicBezTo>
                <a:cubicBezTo>
                  <a:pt x="33" y="6"/>
                  <a:pt x="25" y="3"/>
                  <a:pt x="17" y="0"/>
                </a:cubicBezTo>
                <a:cubicBezTo>
                  <a:pt x="13" y="14"/>
                  <a:pt x="7" y="25"/>
                  <a:pt x="0" y="33"/>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27"/>
          <p:cNvSpPr/>
          <p:nvPr/>
        </p:nvSpPr>
        <p:spPr bwMode="auto">
          <a:xfrm>
            <a:off x="2543176" y="3695701"/>
            <a:ext cx="109538" cy="87313"/>
          </a:xfrm>
          <a:custGeom>
            <a:avLst/>
            <a:gdLst>
              <a:gd name="T0" fmla="*/ 40 w 40"/>
              <a:gd name="T1" fmla="*/ 0 h 32"/>
              <a:gd name="T2" fmla="*/ 0 w 40"/>
              <a:gd name="T3" fmla="*/ 23 h 32"/>
              <a:gd name="T4" fmla="*/ 22 w 40"/>
              <a:gd name="T5" fmla="*/ 32 h 32"/>
              <a:gd name="T6" fmla="*/ 40 w 40"/>
              <a:gd name="T7" fmla="*/ 0 h 32"/>
            </a:gdLst>
            <a:ahLst/>
            <a:cxnLst>
              <a:cxn ang="0">
                <a:pos x="T0" y="T1"/>
              </a:cxn>
              <a:cxn ang="0">
                <a:pos x="T2" y="T3"/>
              </a:cxn>
              <a:cxn ang="0">
                <a:pos x="T4" y="T5"/>
              </a:cxn>
              <a:cxn ang="0">
                <a:pos x="T6" y="T7"/>
              </a:cxn>
            </a:cxnLst>
            <a:rect l="0" t="0" r="r" b="b"/>
            <a:pathLst>
              <a:path w="40" h="32">
                <a:moveTo>
                  <a:pt x="40" y="0"/>
                </a:moveTo>
                <a:cubicBezTo>
                  <a:pt x="24" y="4"/>
                  <a:pt x="10" y="12"/>
                  <a:pt x="0" y="23"/>
                </a:cubicBezTo>
                <a:cubicBezTo>
                  <a:pt x="7" y="27"/>
                  <a:pt x="14" y="30"/>
                  <a:pt x="22" y="32"/>
                </a:cubicBezTo>
                <a:cubicBezTo>
                  <a:pt x="27" y="19"/>
                  <a:pt x="33" y="8"/>
                  <a:pt x="40" y="0"/>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28"/>
          <p:cNvSpPr/>
          <p:nvPr/>
        </p:nvSpPr>
        <p:spPr bwMode="auto">
          <a:xfrm>
            <a:off x="2809876" y="3930651"/>
            <a:ext cx="122238" cy="133350"/>
          </a:xfrm>
          <a:custGeom>
            <a:avLst/>
            <a:gdLst>
              <a:gd name="T0" fmla="*/ 0 w 45"/>
              <a:gd name="T1" fmla="*/ 38 h 49"/>
              <a:gd name="T2" fmla="*/ 26 w 45"/>
              <a:gd name="T3" fmla="*/ 49 h 49"/>
              <a:gd name="T4" fmla="*/ 45 w 45"/>
              <a:gd name="T5" fmla="*/ 0 h 49"/>
              <a:gd name="T6" fmla="*/ 5 w 45"/>
              <a:gd name="T7" fmla="*/ 0 h 49"/>
              <a:gd name="T8" fmla="*/ 0 w 45"/>
              <a:gd name="T9" fmla="*/ 38 h 49"/>
            </a:gdLst>
            <a:ahLst/>
            <a:cxnLst>
              <a:cxn ang="0">
                <a:pos x="T0" y="T1"/>
              </a:cxn>
              <a:cxn ang="0">
                <a:pos x="T2" y="T3"/>
              </a:cxn>
              <a:cxn ang="0">
                <a:pos x="T4" y="T5"/>
              </a:cxn>
              <a:cxn ang="0">
                <a:pos x="T6" y="T7"/>
              </a:cxn>
              <a:cxn ang="0">
                <a:pos x="T8" y="T9"/>
              </a:cxn>
            </a:cxnLst>
            <a:rect l="0" t="0" r="r" b="b"/>
            <a:pathLst>
              <a:path w="45" h="49">
                <a:moveTo>
                  <a:pt x="0" y="38"/>
                </a:moveTo>
                <a:cubicBezTo>
                  <a:pt x="10" y="41"/>
                  <a:pt x="18" y="45"/>
                  <a:pt x="26" y="49"/>
                </a:cubicBezTo>
                <a:cubicBezTo>
                  <a:pt x="38" y="36"/>
                  <a:pt x="45" y="19"/>
                  <a:pt x="45" y="0"/>
                </a:cubicBezTo>
                <a:cubicBezTo>
                  <a:pt x="5" y="0"/>
                  <a:pt x="5" y="0"/>
                  <a:pt x="5" y="0"/>
                </a:cubicBezTo>
                <a:cubicBezTo>
                  <a:pt x="5" y="14"/>
                  <a:pt x="3" y="27"/>
                  <a:pt x="0" y="38"/>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9"/>
          <p:cNvSpPr/>
          <p:nvPr/>
        </p:nvSpPr>
        <p:spPr bwMode="auto">
          <a:xfrm>
            <a:off x="2714626" y="4038601"/>
            <a:ext cx="71438" cy="106363"/>
          </a:xfrm>
          <a:custGeom>
            <a:avLst/>
            <a:gdLst>
              <a:gd name="T0" fmla="*/ 0 w 26"/>
              <a:gd name="T1" fmla="*/ 0 h 39"/>
              <a:gd name="T2" fmla="*/ 0 w 26"/>
              <a:gd name="T3" fmla="*/ 39 h 39"/>
              <a:gd name="T4" fmla="*/ 26 w 26"/>
              <a:gd name="T5" fmla="*/ 3 h 39"/>
              <a:gd name="T6" fmla="*/ 0 w 26"/>
              <a:gd name="T7" fmla="*/ 0 h 39"/>
            </a:gdLst>
            <a:ahLst/>
            <a:cxnLst>
              <a:cxn ang="0">
                <a:pos x="T0" y="T1"/>
              </a:cxn>
              <a:cxn ang="0">
                <a:pos x="T2" y="T3"/>
              </a:cxn>
              <a:cxn ang="0">
                <a:pos x="T4" y="T5"/>
              </a:cxn>
              <a:cxn ang="0">
                <a:pos x="T6" y="T7"/>
              </a:cxn>
            </a:cxnLst>
            <a:rect l="0" t="0" r="r" b="b"/>
            <a:pathLst>
              <a:path w="26" h="39">
                <a:moveTo>
                  <a:pt x="0" y="0"/>
                </a:moveTo>
                <a:cubicBezTo>
                  <a:pt x="0" y="39"/>
                  <a:pt x="0" y="39"/>
                  <a:pt x="0" y="39"/>
                </a:cubicBezTo>
                <a:cubicBezTo>
                  <a:pt x="10" y="36"/>
                  <a:pt x="20" y="23"/>
                  <a:pt x="26" y="3"/>
                </a:cubicBezTo>
                <a:cubicBezTo>
                  <a:pt x="18" y="1"/>
                  <a:pt x="9" y="0"/>
                  <a:pt x="0" y="0"/>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30"/>
          <p:cNvSpPr/>
          <p:nvPr/>
        </p:nvSpPr>
        <p:spPr bwMode="auto">
          <a:xfrm>
            <a:off x="2474913" y="3775076"/>
            <a:ext cx="122238" cy="133350"/>
          </a:xfrm>
          <a:custGeom>
            <a:avLst/>
            <a:gdLst>
              <a:gd name="T0" fmla="*/ 45 w 45"/>
              <a:gd name="T1" fmla="*/ 10 h 49"/>
              <a:gd name="T2" fmla="*/ 19 w 45"/>
              <a:gd name="T3" fmla="*/ 0 h 49"/>
              <a:gd name="T4" fmla="*/ 0 w 45"/>
              <a:gd name="T5" fmla="*/ 49 h 49"/>
              <a:gd name="T6" fmla="*/ 40 w 45"/>
              <a:gd name="T7" fmla="*/ 49 h 49"/>
              <a:gd name="T8" fmla="*/ 45 w 45"/>
              <a:gd name="T9" fmla="*/ 10 h 49"/>
            </a:gdLst>
            <a:ahLst/>
            <a:cxnLst>
              <a:cxn ang="0">
                <a:pos x="T0" y="T1"/>
              </a:cxn>
              <a:cxn ang="0">
                <a:pos x="T2" y="T3"/>
              </a:cxn>
              <a:cxn ang="0">
                <a:pos x="T4" y="T5"/>
              </a:cxn>
              <a:cxn ang="0">
                <a:pos x="T6" y="T7"/>
              </a:cxn>
              <a:cxn ang="0">
                <a:pos x="T8" y="T9"/>
              </a:cxn>
            </a:cxnLst>
            <a:rect l="0" t="0" r="r" b="b"/>
            <a:pathLst>
              <a:path w="45" h="49">
                <a:moveTo>
                  <a:pt x="45" y="10"/>
                </a:moveTo>
                <a:cubicBezTo>
                  <a:pt x="36" y="8"/>
                  <a:pt x="28" y="4"/>
                  <a:pt x="19" y="0"/>
                </a:cubicBezTo>
                <a:cubicBezTo>
                  <a:pt x="8" y="13"/>
                  <a:pt x="1" y="30"/>
                  <a:pt x="0" y="49"/>
                </a:cubicBezTo>
                <a:cubicBezTo>
                  <a:pt x="40" y="49"/>
                  <a:pt x="40" y="49"/>
                  <a:pt x="40" y="49"/>
                </a:cubicBezTo>
                <a:cubicBezTo>
                  <a:pt x="41" y="35"/>
                  <a:pt x="42" y="22"/>
                  <a:pt x="45" y="10"/>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31"/>
          <p:cNvSpPr/>
          <p:nvPr/>
        </p:nvSpPr>
        <p:spPr bwMode="auto">
          <a:xfrm>
            <a:off x="2474913" y="3930651"/>
            <a:ext cx="122238" cy="133350"/>
          </a:xfrm>
          <a:custGeom>
            <a:avLst/>
            <a:gdLst>
              <a:gd name="T0" fmla="*/ 40 w 45"/>
              <a:gd name="T1" fmla="*/ 0 h 49"/>
              <a:gd name="T2" fmla="*/ 0 w 45"/>
              <a:gd name="T3" fmla="*/ 0 h 49"/>
              <a:gd name="T4" fmla="*/ 19 w 45"/>
              <a:gd name="T5" fmla="*/ 49 h 49"/>
              <a:gd name="T6" fmla="*/ 45 w 45"/>
              <a:gd name="T7" fmla="*/ 38 h 49"/>
              <a:gd name="T8" fmla="*/ 40 w 45"/>
              <a:gd name="T9" fmla="*/ 0 h 49"/>
            </a:gdLst>
            <a:ahLst/>
            <a:cxnLst>
              <a:cxn ang="0">
                <a:pos x="T0" y="T1"/>
              </a:cxn>
              <a:cxn ang="0">
                <a:pos x="T2" y="T3"/>
              </a:cxn>
              <a:cxn ang="0">
                <a:pos x="T4" y="T5"/>
              </a:cxn>
              <a:cxn ang="0">
                <a:pos x="T6" y="T7"/>
              </a:cxn>
              <a:cxn ang="0">
                <a:pos x="T8" y="T9"/>
              </a:cxn>
            </a:cxnLst>
            <a:rect l="0" t="0" r="r" b="b"/>
            <a:pathLst>
              <a:path w="45" h="49">
                <a:moveTo>
                  <a:pt x="40" y="0"/>
                </a:moveTo>
                <a:cubicBezTo>
                  <a:pt x="0" y="0"/>
                  <a:pt x="0" y="0"/>
                  <a:pt x="0" y="0"/>
                </a:cubicBezTo>
                <a:cubicBezTo>
                  <a:pt x="1" y="19"/>
                  <a:pt x="8" y="36"/>
                  <a:pt x="19" y="49"/>
                </a:cubicBezTo>
                <a:cubicBezTo>
                  <a:pt x="28" y="45"/>
                  <a:pt x="36" y="41"/>
                  <a:pt x="45" y="38"/>
                </a:cubicBezTo>
                <a:cubicBezTo>
                  <a:pt x="42" y="27"/>
                  <a:pt x="41" y="14"/>
                  <a:pt x="40" y="0"/>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32"/>
          <p:cNvSpPr/>
          <p:nvPr/>
        </p:nvSpPr>
        <p:spPr bwMode="auto">
          <a:xfrm>
            <a:off x="2541588" y="4052888"/>
            <a:ext cx="111125" cy="90488"/>
          </a:xfrm>
          <a:custGeom>
            <a:avLst/>
            <a:gdLst>
              <a:gd name="T0" fmla="*/ 0 w 41"/>
              <a:gd name="T1" fmla="*/ 10 h 33"/>
              <a:gd name="T2" fmla="*/ 41 w 41"/>
              <a:gd name="T3" fmla="*/ 33 h 33"/>
              <a:gd name="T4" fmla="*/ 23 w 41"/>
              <a:gd name="T5" fmla="*/ 0 h 33"/>
              <a:gd name="T6" fmla="*/ 0 w 41"/>
              <a:gd name="T7" fmla="*/ 10 h 33"/>
            </a:gdLst>
            <a:ahLst/>
            <a:cxnLst>
              <a:cxn ang="0">
                <a:pos x="T0" y="T1"/>
              </a:cxn>
              <a:cxn ang="0">
                <a:pos x="T2" y="T3"/>
              </a:cxn>
              <a:cxn ang="0">
                <a:pos x="T4" y="T5"/>
              </a:cxn>
              <a:cxn ang="0">
                <a:pos x="T6" y="T7"/>
              </a:cxn>
            </a:cxnLst>
            <a:rect l="0" t="0" r="r" b="b"/>
            <a:pathLst>
              <a:path w="41" h="33">
                <a:moveTo>
                  <a:pt x="0" y="10"/>
                </a:moveTo>
                <a:cubicBezTo>
                  <a:pt x="11" y="21"/>
                  <a:pt x="25" y="29"/>
                  <a:pt x="41" y="33"/>
                </a:cubicBezTo>
                <a:cubicBezTo>
                  <a:pt x="33" y="25"/>
                  <a:pt x="28" y="14"/>
                  <a:pt x="23" y="0"/>
                </a:cubicBezTo>
                <a:cubicBezTo>
                  <a:pt x="15" y="3"/>
                  <a:pt x="8" y="6"/>
                  <a:pt x="0" y="10"/>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33"/>
          <p:cNvSpPr/>
          <p:nvPr/>
        </p:nvSpPr>
        <p:spPr bwMode="auto">
          <a:xfrm>
            <a:off x="3409951" y="3657601"/>
            <a:ext cx="174625" cy="174625"/>
          </a:xfrm>
          <a:custGeom>
            <a:avLst/>
            <a:gdLst>
              <a:gd name="T0" fmla="*/ 64 w 64"/>
              <a:gd name="T1" fmla="*/ 0 h 64"/>
              <a:gd name="T2" fmla="*/ 40 w 64"/>
              <a:gd name="T3" fmla="*/ 0 h 64"/>
              <a:gd name="T4" fmla="*/ 0 w 64"/>
              <a:gd name="T5" fmla="*/ 40 h 64"/>
              <a:gd name="T6" fmla="*/ 0 w 64"/>
              <a:gd name="T7" fmla="*/ 64 h 64"/>
              <a:gd name="T8" fmla="*/ 12 w 64"/>
              <a:gd name="T9" fmla="*/ 64 h 64"/>
              <a:gd name="T10" fmla="*/ 64 w 64"/>
              <a:gd name="T11" fmla="*/ 11 h 64"/>
              <a:gd name="T12" fmla="*/ 64 w 6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64" h="64">
                <a:moveTo>
                  <a:pt x="64" y="0"/>
                </a:moveTo>
                <a:cubicBezTo>
                  <a:pt x="40" y="0"/>
                  <a:pt x="40" y="0"/>
                  <a:pt x="40" y="0"/>
                </a:cubicBezTo>
                <a:cubicBezTo>
                  <a:pt x="18" y="0"/>
                  <a:pt x="0" y="18"/>
                  <a:pt x="0" y="40"/>
                </a:cubicBezTo>
                <a:cubicBezTo>
                  <a:pt x="0" y="64"/>
                  <a:pt x="0" y="64"/>
                  <a:pt x="0" y="64"/>
                </a:cubicBezTo>
                <a:cubicBezTo>
                  <a:pt x="12" y="64"/>
                  <a:pt x="12" y="64"/>
                  <a:pt x="12" y="64"/>
                </a:cubicBezTo>
                <a:cubicBezTo>
                  <a:pt x="64" y="11"/>
                  <a:pt x="64" y="11"/>
                  <a:pt x="64" y="11"/>
                </a:cubicBezTo>
                <a:lnTo>
                  <a:pt x="64" y="0"/>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34"/>
          <p:cNvSpPr/>
          <p:nvPr/>
        </p:nvSpPr>
        <p:spPr bwMode="auto">
          <a:xfrm>
            <a:off x="3783013" y="3657601"/>
            <a:ext cx="169863" cy="174625"/>
          </a:xfrm>
          <a:custGeom>
            <a:avLst/>
            <a:gdLst>
              <a:gd name="T0" fmla="*/ 23 w 63"/>
              <a:gd name="T1" fmla="*/ 0 h 64"/>
              <a:gd name="T2" fmla="*/ 0 w 63"/>
              <a:gd name="T3" fmla="*/ 0 h 64"/>
              <a:gd name="T4" fmla="*/ 0 w 63"/>
              <a:gd name="T5" fmla="*/ 11 h 64"/>
              <a:gd name="T6" fmla="*/ 52 w 63"/>
              <a:gd name="T7" fmla="*/ 64 h 64"/>
              <a:gd name="T8" fmla="*/ 63 w 63"/>
              <a:gd name="T9" fmla="*/ 64 h 64"/>
              <a:gd name="T10" fmla="*/ 63 w 63"/>
              <a:gd name="T11" fmla="*/ 40 h 64"/>
              <a:gd name="T12" fmla="*/ 23 w 63"/>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63" h="64">
                <a:moveTo>
                  <a:pt x="23" y="0"/>
                </a:moveTo>
                <a:cubicBezTo>
                  <a:pt x="0" y="0"/>
                  <a:pt x="0" y="0"/>
                  <a:pt x="0" y="0"/>
                </a:cubicBezTo>
                <a:cubicBezTo>
                  <a:pt x="0" y="11"/>
                  <a:pt x="0" y="11"/>
                  <a:pt x="0" y="11"/>
                </a:cubicBezTo>
                <a:cubicBezTo>
                  <a:pt x="52" y="64"/>
                  <a:pt x="52" y="64"/>
                  <a:pt x="52" y="64"/>
                </a:cubicBezTo>
                <a:cubicBezTo>
                  <a:pt x="63" y="64"/>
                  <a:pt x="63" y="64"/>
                  <a:pt x="63" y="64"/>
                </a:cubicBezTo>
                <a:cubicBezTo>
                  <a:pt x="63" y="40"/>
                  <a:pt x="63" y="40"/>
                  <a:pt x="63" y="40"/>
                </a:cubicBezTo>
                <a:cubicBezTo>
                  <a:pt x="63" y="18"/>
                  <a:pt x="45" y="0"/>
                  <a:pt x="23" y="0"/>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35"/>
          <p:cNvSpPr>
            <a:spLocks noEditPoints="1"/>
          </p:cNvSpPr>
          <p:nvPr/>
        </p:nvSpPr>
        <p:spPr bwMode="auto">
          <a:xfrm>
            <a:off x="3443288" y="3722688"/>
            <a:ext cx="477838" cy="479425"/>
          </a:xfrm>
          <a:custGeom>
            <a:avLst/>
            <a:gdLst>
              <a:gd name="T0" fmla="*/ 88 w 176"/>
              <a:gd name="T1" fmla="*/ 0 h 176"/>
              <a:gd name="T2" fmla="*/ 0 w 176"/>
              <a:gd name="T3" fmla="*/ 88 h 176"/>
              <a:gd name="T4" fmla="*/ 22 w 176"/>
              <a:gd name="T5" fmla="*/ 146 h 176"/>
              <a:gd name="T6" fmla="*/ 1 w 176"/>
              <a:gd name="T7" fmla="*/ 171 h 176"/>
              <a:gd name="T8" fmla="*/ 7 w 176"/>
              <a:gd name="T9" fmla="*/ 176 h 176"/>
              <a:gd name="T10" fmla="*/ 27 w 176"/>
              <a:gd name="T11" fmla="*/ 151 h 176"/>
              <a:gd name="T12" fmla="*/ 88 w 176"/>
              <a:gd name="T13" fmla="*/ 176 h 176"/>
              <a:gd name="T14" fmla="*/ 149 w 176"/>
              <a:gd name="T15" fmla="*/ 151 h 176"/>
              <a:gd name="T16" fmla="*/ 169 w 176"/>
              <a:gd name="T17" fmla="*/ 176 h 176"/>
              <a:gd name="T18" fmla="*/ 175 w 176"/>
              <a:gd name="T19" fmla="*/ 171 h 176"/>
              <a:gd name="T20" fmla="*/ 155 w 176"/>
              <a:gd name="T21" fmla="*/ 145 h 176"/>
              <a:gd name="T22" fmla="*/ 176 w 176"/>
              <a:gd name="T23" fmla="*/ 88 h 176"/>
              <a:gd name="T24" fmla="*/ 88 w 176"/>
              <a:gd name="T25" fmla="*/ 0 h 176"/>
              <a:gd name="T26" fmla="*/ 92 w 176"/>
              <a:gd name="T27" fmla="*/ 96 h 176"/>
              <a:gd name="T28" fmla="*/ 40 w 176"/>
              <a:gd name="T29" fmla="*/ 96 h 176"/>
              <a:gd name="T30" fmla="*/ 40 w 176"/>
              <a:gd name="T31" fmla="*/ 88 h 176"/>
              <a:gd name="T32" fmla="*/ 84 w 176"/>
              <a:gd name="T33" fmla="*/ 88 h 176"/>
              <a:gd name="T34" fmla="*/ 84 w 176"/>
              <a:gd name="T35" fmla="*/ 24 h 176"/>
              <a:gd name="T36" fmla="*/ 92 w 176"/>
              <a:gd name="T37" fmla="*/ 24 h 176"/>
              <a:gd name="T38" fmla="*/ 92 w 176"/>
              <a:gd name="T39" fmla="*/ 9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 h="176">
                <a:moveTo>
                  <a:pt x="88" y="0"/>
                </a:moveTo>
                <a:cubicBezTo>
                  <a:pt x="40" y="0"/>
                  <a:pt x="0" y="39"/>
                  <a:pt x="0" y="88"/>
                </a:cubicBezTo>
                <a:cubicBezTo>
                  <a:pt x="0" y="110"/>
                  <a:pt x="8" y="130"/>
                  <a:pt x="22" y="146"/>
                </a:cubicBezTo>
                <a:cubicBezTo>
                  <a:pt x="1" y="171"/>
                  <a:pt x="1" y="171"/>
                  <a:pt x="1" y="171"/>
                </a:cubicBezTo>
                <a:cubicBezTo>
                  <a:pt x="7" y="176"/>
                  <a:pt x="7" y="176"/>
                  <a:pt x="7" y="176"/>
                </a:cubicBezTo>
                <a:cubicBezTo>
                  <a:pt x="27" y="151"/>
                  <a:pt x="27" y="151"/>
                  <a:pt x="27" y="151"/>
                </a:cubicBezTo>
                <a:cubicBezTo>
                  <a:pt x="43" y="167"/>
                  <a:pt x="65" y="176"/>
                  <a:pt x="88" y="176"/>
                </a:cubicBezTo>
                <a:cubicBezTo>
                  <a:pt x="112" y="176"/>
                  <a:pt x="134" y="167"/>
                  <a:pt x="149" y="151"/>
                </a:cubicBezTo>
                <a:cubicBezTo>
                  <a:pt x="169" y="176"/>
                  <a:pt x="169" y="176"/>
                  <a:pt x="169" y="176"/>
                </a:cubicBezTo>
                <a:cubicBezTo>
                  <a:pt x="175" y="171"/>
                  <a:pt x="175" y="171"/>
                  <a:pt x="175" y="171"/>
                </a:cubicBezTo>
                <a:cubicBezTo>
                  <a:pt x="155" y="145"/>
                  <a:pt x="155" y="145"/>
                  <a:pt x="155" y="145"/>
                </a:cubicBezTo>
                <a:cubicBezTo>
                  <a:pt x="168" y="130"/>
                  <a:pt x="176" y="110"/>
                  <a:pt x="176" y="88"/>
                </a:cubicBezTo>
                <a:cubicBezTo>
                  <a:pt x="176" y="39"/>
                  <a:pt x="137" y="0"/>
                  <a:pt x="88" y="0"/>
                </a:cubicBezTo>
                <a:close/>
                <a:moveTo>
                  <a:pt x="92" y="96"/>
                </a:moveTo>
                <a:cubicBezTo>
                  <a:pt x="40" y="96"/>
                  <a:pt x="40" y="96"/>
                  <a:pt x="40" y="96"/>
                </a:cubicBezTo>
                <a:cubicBezTo>
                  <a:pt x="40" y="88"/>
                  <a:pt x="40" y="88"/>
                  <a:pt x="40" y="88"/>
                </a:cubicBezTo>
                <a:cubicBezTo>
                  <a:pt x="84" y="88"/>
                  <a:pt x="84" y="88"/>
                  <a:pt x="84" y="88"/>
                </a:cubicBezTo>
                <a:cubicBezTo>
                  <a:pt x="84" y="24"/>
                  <a:pt x="84" y="24"/>
                  <a:pt x="84" y="24"/>
                </a:cubicBezTo>
                <a:cubicBezTo>
                  <a:pt x="92" y="24"/>
                  <a:pt x="92" y="24"/>
                  <a:pt x="92" y="24"/>
                </a:cubicBezTo>
                <a:lnTo>
                  <a:pt x="92" y="96"/>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36"/>
          <p:cNvSpPr>
            <a:spLocks noEditPoints="1"/>
          </p:cNvSpPr>
          <p:nvPr/>
        </p:nvSpPr>
        <p:spPr bwMode="auto">
          <a:xfrm>
            <a:off x="4398963" y="3633788"/>
            <a:ext cx="500063" cy="544513"/>
          </a:xfrm>
          <a:custGeom>
            <a:avLst/>
            <a:gdLst>
              <a:gd name="T0" fmla="*/ 160 w 184"/>
              <a:gd name="T1" fmla="*/ 46 h 200"/>
              <a:gd name="T2" fmla="*/ 167 w 184"/>
              <a:gd name="T3" fmla="*/ 39 h 200"/>
              <a:gd name="T4" fmla="*/ 174 w 184"/>
              <a:gd name="T5" fmla="*/ 46 h 200"/>
              <a:gd name="T6" fmla="*/ 182 w 184"/>
              <a:gd name="T7" fmla="*/ 38 h 200"/>
              <a:gd name="T8" fmla="*/ 163 w 184"/>
              <a:gd name="T9" fmla="*/ 18 h 200"/>
              <a:gd name="T10" fmla="*/ 155 w 184"/>
              <a:gd name="T11" fmla="*/ 27 h 200"/>
              <a:gd name="T12" fmla="*/ 161 w 184"/>
              <a:gd name="T13" fmla="*/ 34 h 200"/>
              <a:gd name="T14" fmla="*/ 155 w 184"/>
              <a:gd name="T15" fmla="*/ 40 h 200"/>
              <a:gd name="T16" fmla="*/ 98 w 184"/>
              <a:gd name="T17" fmla="*/ 16 h 200"/>
              <a:gd name="T18" fmla="*/ 98 w 184"/>
              <a:gd name="T19" fmla="*/ 0 h 200"/>
              <a:gd name="T20" fmla="*/ 86 w 184"/>
              <a:gd name="T21" fmla="*/ 0 h 200"/>
              <a:gd name="T22" fmla="*/ 86 w 184"/>
              <a:gd name="T23" fmla="*/ 16 h 200"/>
              <a:gd name="T24" fmla="*/ 0 w 184"/>
              <a:gd name="T25" fmla="*/ 108 h 200"/>
              <a:gd name="T26" fmla="*/ 92 w 184"/>
              <a:gd name="T27" fmla="*/ 200 h 200"/>
              <a:gd name="T28" fmla="*/ 184 w 184"/>
              <a:gd name="T29" fmla="*/ 108 h 200"/>
              <a:gd name="T30" fmla="*/ 160 w 184"/>
              <a:gd name="T31" fmla="*/ 46 h 200"/>
              <a:gd name="T32" fmla="*/ 96 w 184"/>
              <a:gd name="T33" fmla="*/ 119 h 200"/>
              <a:gd name="T34" fmla="*/ 96 w 184"/>
              <a:gd name="T35" fmla="*/ 136 h 200"/>
              <a:gd name="T36" fmla="*/ 88 w 184"/>
              <a:gd name="T37" fmla="*/ 136 h 200"/>
              <a:gd name="T38" fmla="*/ 88 w 184"/>
              <a:gd name="T39" fmla="*/ 119 h 200"/>
              <a:gd name="T40" fmla="*/ 80 w 184"/>
              <a:gd name="T41" fmla="*/ 108 h 200"/>
              <a:gd name="T42" fmla="*/ 88 w 184"/>
              <a:gd name="T43" fmla="*/ 97 h 200"/>
              <a:gd name="T44" fmla="*/ 88 w 184"/>
              <a:gd name="T45" fmla="*/ 44 h 200"/>
              <a:gd name="T46" fmla="*/ 96 w 184"/>
              <a:gd name="T47" fmla="*/ 44 h 200"/>
              <a:gd name="T48" fmla="*/ 96 w 184"/>
              <a:gd name="T49" fmla="*/ 97 h 200"/>
              <a:gd name="T50" fmla="*/ 104 w 184"/>
              <a:gd name="T51" fmla="*/ 108 h 200"/>
              <a:gd name="T52" fmla="*/ 96 w 184"/>
              <a:gd name="T53" fmla="*/ 11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4" h="200">
                <a:moveTo>
                  <a:pt x="160" y="46"/>
                </a:moveTo>
                <a:cubicBezTo>
                  <a:pt x="167" y="39"/>
                  <a:pt x="167" y="39"/>
                  <a:pt x="167" y="39"/>
                </a:cubicBezTo>
                <a:cubicBezTo>
                  <a:pt x="174" y="46"/>
                  <a:pt x="174" y="46"/>
                  <a:pt x="174" y="46"/>
                </a:cubicBezTo>
                <a:cubicBezTo>
                  <a:pt x="182" y="38"/>
                  <a:pt x="182" y="38"/>
                  <a:pt x="182" y="38"/>
                </a:cubicBezTo>
                <a:cubicBezTo>
                  <a:pt x="163" y="18"/>
                  <a:pt x="163" y="18"/>
                  <a:pt x="163" y="18"/>
                </a:cubicBezTo>
                <a:cubicBezTo>
                  <a:pt x="155" y="27"/>
                  <a:pt x="155" y="27"/>
                  <a:pt x="155" y="27"/>
                </a:cubicBezTo>
                <a:cubicBezTo>
                  <a:pt x="161" y="34"/>
                  <a:pt x="161" y="34"/>
                  <a:pt x="161" y="34"/>
                </a:cubicBezTo>
                <a:cubicBezTo>
                  <a:pt x="155" y="40"/>
                  <a:pt x="155" y="40"/>
                  <a:pt x="155" y="40"/>
                </a:cubicBezTo>
                <a:cubicBezTo>
                  <a:pt x="140" y="27"/>
                  <a:pt x="120" y="18"/>
                  <a:pt x="98" y="16"/>
                </a:cubicBezTo>
                <a:cubicBezTo>
                  <a:pt x="98" y="0"/>
                  <a:pt x="98" y="0"/>
                  <a:pt x="98" y="0"/>
                </a:cubicBezTo>
                <a:cubicBezTo>
                  <a:pt x="86" y="0"/>
                  <a:pt x="86" y="0"/>
                  <a:pt x="86" y="0"/>
                </a:cubicBezTo>
                <a:cubicBezTo>
                  <a:pt x="86" y="16"/>
                  <a:pt x="86" y="16"/>
                  <a:pt x="86" y="16"/>
                </a:cubicBezTo>
                <a:cubicBezTo>
                  <a:pt x="38" y="19"/>
                  <a:pt x="0" y="59"/>
                  <a:pt x="0" y="108"/>
                </a:cubicBezTo>
                <a:cubicBezTo>
                  <a:pt x="0" y="159"/>
                  <a:pt x="42" y="200"/>
                  <a:pt x="92" y="200"/>
                </a:cubicBezTo>
                <a:cubicBezTo>
                  <a:pt x="143" y="200"/>
                  <a:pt x="184" y="159"/>
                  <a:pt x="184" y="108"/>
                </a:cubicBezTo>
                <a:cubicBezTo>
                  <a:pt x="184" y="84"/>
                  <a:pt x="175" y="62"/>
                  <a:pt x="160" y="46"/>
                </a:cubicBezTo>
                <a:close/>
                <a:moveTo>
                  <a:pt x="96" y="119"/>
                </a:moveTo>
                <a:cubicBezTo>
                  <a:pt x="96" y="136"/>
                  <a:pt x="96" y="136"/>
                  <a:pt x="96" y="136"/>
                </a:cubicBezTo>
                <a:cubicBezTo>
                  <a:pt x="88" y="136"/>
                  <a:pt x="88" y="136"/>
                  <a:pt x="88" y="136"/>
                </a:cubicBezTo>
                <a:cubicBezTo>
                  <a:pt x="88" y="119"/>
                  <a:pt x="88" y="119"/>
                  <a:pt x="88" y="119"/>
                </a:cubicBezTo>
                <a:cubicBezTo>
                  <a:pt x="84" y="118"/>
                  <a:pt x="80" y="113"/>
                  <a:pt x="80" y="108"/>
                </a:cubicBezTo>
                <a:cubicBezTo>
                  <a:pt x="80" y="103"/>
                  <a:pt x="84" y="99"/>
                  <a:pt x="88" y="97"/>
                </a:cubicBezTo>
                <a:cubicBezTo>
                  <a:pt x="88" y="44"/>
                  <a:pt x="88" y="44"/>
                  <a:pt x="88" y="44"/>
                </a:cubicBezTo>
                <a:cubicBezTo>
                  <a:pt x="96" y="44"/>
                  <a:pt x="96" y="44"/>
                  <a:pt x="96" y="44"/>
                </a:cubicBezTo>
                <a:cubicBezTo>
                  <a:pt x="96" y="97"/>
                  <a:pt x="96" y="97"/>
                  <a:pt x="96" y="97"/>
                </a:cubicBezTo>
                <a:cubicBezTo>
                  <a:pt x="101" y="99"/>
                  <a:pt x="104" y="103"/>
                  <a:pt x="104" y="108"/>
                </a:cubicBezTo>
                <a:cubicBezTo>
                  <a:pt x="104" y="113"/>
                  <a:pt x="101" y="118"/>
                  <a:pt x="96" y="119"/>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37"/>
          <p:cNvSpPr>
            <a:spLocks noEditPoints="1"/>
          </p:cNvSpPr>
          <p:nvPr/>
        </p:nvSpPr>
        <p:spPr bwMode="auto">
          <a:xfrm>
            <a:off x="5365751" y="3646488"/>
            <a:ext cx="544513" cy="546100"/>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54 w 200"/>
              <a:gd name="T11" fmla="*/ 53 h 200"/>
              <a:gd name="T12" fmla="*/ 59 w 200"/>
              <a:gd name="T13" fmla="*/ 53 h 200"/>
              <a:gd name="T14" fmla="*/ 107 w 200"/>
              <a:gd name="T15" fmla="*/ 90 h 200"/>
              <a:gd name="T16" fmla="*/ 108 w 200"/>
              <a:gd name="T17" fmla="*/ 91 h 200"/>
              <a:gd name="T18" fmla="*/ 112 w 200"/>
              <a:gd name="T19" fmla="*/ 100 h 200"/>
              <a:gd name="T20" fmla="*/ 100 w 200"/>
              <a:gd name="T21" fmla="*/ 112 h 200"/>
              <a:gd name="T22" fmla="*/ 91 w 200"/>
              <a:gd name="T23" fmla="*/ 107 h 200"/>
              <a:gd name="T24" fmla="*/ 91 w 200"/>
              <a:gd name="T25" fmla="*/ 107 h 200"/>
              <a:gd name="T26" fmla="*/ 53 w 200"/>
              <a:gd name="T27" fmla="*/ 59 h 200"/>
              <a:gd name="T28" fmla="*/ 54 w 200"/>
              <a:gd name="T29" fmla="*/ 53 h 200"/>
              <a:gd name="T30" fmla="*/ 100 w 200"/>
              <a:gd name="T31" fmla="*/ 192 h 200"/>
              <a:gd name="T32" fmla="*/ 8 w 200"/>
              <a:gd name="T33" fmla="*/ 100 h 200"/>
              <a:gd name="T34" fmla="*/ 35 w 200"/>
              <a:gd name="T35" fmla="*/ 35 h 200"/>
              <a:gd name="T36" fmla="*/ 41 w 200"/>
              <a:gd name="T37" fmla="*/ 40 h 200"/>
              <a:gd name="T38" fmla="*/ 16 w 200"/>
              <a:gd name="T39" fmla="*/ 100 h 200"/>
              <a:gd name="T40" fmla="*/ 100 w 200"/>
              <a:gd name="T41" fmla="*/ 184 h 200"/>
              <a:gd name="T42" fmla="*/ 184 w 200"/>
              <a:gd name="T43" fmla="*/ 100 h 200"/>
              <a:gd name="T44" fmla="*/ 104 w 200"/>
              <a:gd name="T45" fmla="*/ 16 h 200"/>
              <a:gd name="T46" fmla="*/ 104 w 200"/>
              <a:gd name="T47" fmla="*/ 48 h 200"/>
              <a:gd name="T48" fmla="*/ 96 w 200"/>
              <a:gd name="T49" fmla="*/ 48 h 200"/>
              <a:gd name="T50" fmla="*/ 96 w 200"/>
              <a:gd name="T51" fmla="*/ 16 h 200"/>
              <a:gd name="T52" fmla="*/ 96 w 200"/>
              <a:gd name="T53" fmla="*/ 12 h 200"/>
              <a:gd name="T54" fmla="*/ 96 w 200"/>
              <a:gd name="T55" fmla="*/ 8 h 200"/>
              <a:gd name="T56" fmla="*/ 100 w 200"/>
              <a:gd name="T57" fmla="*/ 8 h 200"/>
              <a:gd name="T58" fmla="*/ 192 w 200"/>
              <a:gd name="T59" fmla="*/ 100 h 200"/>
              <a:gd name="T60" fmla="*/ 100 w 200"/>
              <a:gd name="T61"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0" h="200">
                <a:moveTo>
                  <a:pt x="100" y="0"/>
                </a:moveTo>
                <a:cubicBezTo>
                  <a:pt x="45" y="0"/>
                  <a:pt x="0" y="45"/>
                  <a:pt x="0" y="100"/>
                </a:cubicBezTo>
                <a:cubicBezTo>
                  <a:pt x="0" y="155"/>
                  <a:pt x="45" y="200"/>
                  <a:pt x="100" y="200"/>
                </a:cubicBezTo>
                <a:cubicBezTo>
                  <a:pt x="156" y="200"/>
                  <a:pt x="200" y="155"/>
                  <a:pt x="200" y="100"/>
                </a:cubicBezTo>
                <a:cubicBezTo>
                  <a:pt x="200" y="45"/>
                  <a:pt x="156" y="0"/>
                  <a:pt x="100" y="0"/>
                </a:cubicBezTo>
                <a:close/>
                <a:moveTo>
                  <a:pt x="54" y="53"/>
                </a:moveTo>
                <a:cubicBezTo>
                  <a:pt x="55" y="52"/>
                  <a:pt x="58" y="52"/>
                  <a:pt x="59" y="53"/>
                </a:cubicBezTo>
                <a:cubicBezTo>
                  <a:pt x="107" y="90"/>
                  <a:pt x="107" y="90"/>
                  <a:pt x="107" y="90"/>
                </a:cubicBezTo>
                <a:cubicBezTo>
                  <a:pt x="108" y="90"/>
                  <a:pt x="108" y="91"/>
                  <a:pt x="108" y="91"/>
                </a:cubicBezTo>
                <a:cubicBezTo>
                  <a:pt x="111" y="93"/>
                  <a:pt x="112" y="96"/>
                  <a:pt x="112" y="100"/>
                </a:cubicBezTo>
                <a:cubicBezTo>
                  <a:pt x="112" y="107"/>
                  <a:pt x="107" y="112"/>
                  <a:pt x="100" y="112"/>
                </a:cubicBezTo>
                <a:cubicBezTo>
                  <a:pt x="97" y="112"/>
                  <a:pt x="93" y="110"/>
                  <a:pt x="91" y="107"/>
                </a:cubicBezTo>
                <a:cubicBezTo>
                  <a:pt x="91" y="107"/>
                  <a:pt x="91" y="107"/>
                  <a:pt x="91" y="107"/>
                </a:cubicBezTo>
                <a:cubicBezTo>
                  <a:pt x="53" y="59"/>
                  <a:pt x="53" y="59"/>
                  <a:pt x="53" y="59"/>
                </a:cubicBezTo>
                <a:cubicBezTo>
                  <a:pt x="52" y="57"/>
                  <a:pt x="52" y="54"/>
                  <a:pt x="54" y="53"/>
                </a:cubicBezTo>
                <a:close/>
                <a:moveTo>
                  <a:pt x="100" y="192"/>
                </a:moveTo>
                <a:cubicBezTo>
                  <a:pt x="50" y="192"/>
                  <a:pt x="8" y="151"/>
                  <a:pt x="8" y="100"/>
                </a:cubicBezTo>
                <a:cubicBezTo>
                  <a:pt x="8" y="74"/>
                  <a:pt x="19" y="51"/>
                  <a:pt x="35" y="35"/>
                </a:cubicBezTo>
                <a:cubicBezTo>
                  <a:pt x="41" y="40"/>
                  <a:pt x="41" y="40"/>
                  <a:pt x="41" y="40"/>
                </a:cubicBezTo>
                <a:cubicBezTo>
                  <a:pt x="26" y="56"/>
                  <a:pt x="16" y="77"/>
                  <a:pt x="16" y="100"/>
                </a:cubicBezTo>
                <a:cubicBezTo>
                  <a:pt x="16" y="146"/>
                  <a:pt x="54" y="184"/>
                  <a:pt x="100" y="184"/>
                </a:cubicBezTo>
                <a:cubicBezTo>
                  <a:pt x="147" y="184"/>
                  <a:pt x="184" y="146"/>
                  <a:pt x="184" y="100"/>
                </a:cubicBezTo>
                <a:cubicBezTo>
                  <a:pt x="184" y="55"/>
                  <a:pt x="149" y="18"/>
                  <a:pt x="104" y="16"/>
                </a:cubicBezTo>
                <a:cubicBezTo>
                  <a:pt x="104" y="48"/>
                  <a:pt x="104" y="48"/>
                  <a:pt x="104" y="48"/>
                </a:cubicBezTo>
                <a:cubicBezTo>
                  <a:pt x="96" y="48"/>
                  <a:pt x="96" y="48"/>
                  <a:pt x="96" y="48"/>
                </a:cubicBezTo>
                <a:cubicBezTo>
                  <a:pt x="96" y="16"/>
                  <a:pt x="96" y="16"/>
                  <a:pt x="96" y="16"/>
                </a:cubicBezTo>
                <a:cubicBezTo>
                  <a:pt x="96" y="12"/>
                  <a:pt x="96" y="12"/>
                  <a:pt x="96" y="12"/>
                </a:cubicBezTo>
                <a:cubicBezTo>
                  <a:pt x="96" y="8"/>
                  <a:pt x="96" y="8"/>
                  <a:pt x="96" y="8"/>
                </a:cubicBezTo>
                <a:cubicBezTo>
                  <a:pt x="98" y="8"/>
                  <a:pt x="99" y="8"/>
                  <a:pt x="100" y="8"/>
                </a:cubicBezTo>
                <a:cubicBezTo>
                  <a:pt x="151" y="8"/>
                  <a:pt x="192" y="49"/>
                  <a:pt x="192" y="100"/>
                </a:cubicBezTo>
                <a:cubicBezTo>
                  <a:pt x="192" y="151"/>
                  <a:pt x="151" y="192"/>
                  <a:pt x="100" y="192"/>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38"/>
          <p:cNvSpPr>
            <a:spLocks noEditPoints="1"/>
          </p:cNvSpPr>
          <p:nvPr/>
        </p:nvSpPr>
        <p:spPr bwMode="auto">
          <a:xfrm>
            <a:off x="6376988" y="3668713"/>
            <a:ext cx="522288" cy="523875"/>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104 w 192"/>
              <a:gd name="T11" fmla="*/ 112 h 192"/>
              <a:gd name="T12" fmla="*/ 48 w 192"/>
              <a:gd name="T13" fmla="*/ 112 h 192"/>
              <a:gd name="T14" fmla="*/ 48 w 192"/>
              <a:gd name="T15" fmla="*/ 104 h 192"/>
              <a:gd name="T16" fmla="*/ 96 w 192"/>
              <a:gd name="T17" fmla="*/ 104 h 192"/>
              <a:gd name="T18" fmla="*/ 96 w 192"/>
              <a:gd name="T19" fmla="*/ 32 h 192"/>
              <a:gd name="T20" fmla="*/ 104 w 192"/>
              <a:gd name="T21" fmla="*/ 32 h 192"/>
              <a:gd name="T22" fmla="*/ 104 w 192"/>
              <a:gd name="T23" fmla="*/ 1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104" y="112"/>
                </a:moveTo>
                <a:cubicBezTo>
                  <a:pt x="48" y="112"/>
                  <a:pt x="48" y="112"/>
                  <a:pt x="48" y="112"/>
                </a:cubicBezTo>
                <a:cubicBezTo>
                  <a:pt x="48" y="104"/>
                  <a:pt x="48" y="104"/>
                  <a:pt x="48" y="104"/>
                </a:cubicBezTo>
                <a:cubicBezTo>
                  <a:pt x="96" y="104"/>
                  <a:pt x="96" y="104"/>
                  <a:pt x="96" y="104"/>
                </a:cubicBezTo>
                <a:cubicBezTo>
                  <a:pt x="96" y="32"/>
                  <a:pt x="96" y="32"/>
                  <a:pt x="96" y="32"/>
                </a:cubicBezTo>
                <a:cubicBezTo>
                  <a:pt x="104" y="32"/>
                  <a:pt x="104" y="32"/>
                  <a:pt x="104" y="32"/>
                </a:cubicBezTo>
                <a:lnTo>
                  <a:pt x="104" y="112"/>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39"/>
          <p:cNvSpPr>
            <a:spLocks noEditPoints="1"/>
          </p:cNvSpPr>
          <p:nvPr/>
        </p:nvSpPr>
        <p:spPr bwMode="auto">
          <a:xfrm>
            <a:off x="7327901" y="2679701"/>
            <a:ext cx="514350" cy="512763"/>
          </a:xfrm>
          <a:custGeom>
            <a:avLst/>
            <a:gdLst>
              <a:gd name="T0" fmla="*/ 134 w 189"/>
              <a:gd name="T1" fmla="*/ 124 h 188"/>
              <a:gd name="T2" fmla="*/ 152 w 189"/>
              <a:gd name="T3" fmla="*/ 76 h 188"/>
              <a:gd name="T4" fmla="*/ 76 w 189"/>
              <a:gd name="T5" fmla="*/ 0 h 188"/>
              <a:gd name="T6" fmla="*/ 0 w 189"/>
              <a:gd name="T7" fmla="*/ 76 h 188"/>
              <a:gd name="T8" fmla="*/ 76 w 189"/>
              <a:gd name="T9" fmla="*/ 152 h 188"/>
              <a:gd name="T10" fmla="*/ 125 w 189"/>
              <a:gd name="T11" fmla="*/ 134 h 188"/>
              <a:gd name="T12" fmla="*/ 179 w 189"/>
              <a:gd name="T13" fmla="*/ 188 h 188"/>
              <a:gd name="T14" fmla="*/ 189 w 189"/>
              <a:gd name="T15" fmla="*/ 179 h 188"/>
              <a:gd name="T16" fmla="*/ 134 w 189"/>
              <a:gd name="T17" fmla="*/ 124 h 188"/>
              <a:gd name="T18" fmla="*/ 76 w 189"/>
              <a:gd name="T19" fmla="*/ 144 h 188"/>
              <a:gd name="T20" fmla="*/ 8 w 189"/>
              <a:gd name="T21" fmla="*/ 76 h 188"/>
              <a:gd name="T22" fmla="*/ 76 w 189"/>
              <a:gd name="T23" fmla="*/ 8 h 188"/>
              <a:gd name="T24" fmla="*/ 144 w 189"/>
              <a:gd name="T25" fmla="*/ 76 h 188"/>
              <a:gd name="T26" fmla="*/ 76 w 189"/>
              <a:gd name="T27" fmla="*/ 14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188">
                <a:moveTo>
                  <a:pt x="134" y="124"/>
                </a:moveTo>
                <a:cubicBezTo>
                  <a:pt x="145" y="111"/>
                  <a:pt x="152" y="94"/>
                  <a:pt x="152" y="76"/>
                </a:cubicBezTo>
                <a:cubicBezTo>
                  <a:pt x="152" y="34"/>
                  <a:pt x="118" y="0"/>
                  <a:pt x="76" y="0"/>
                </a:cubicBezTo>
                <a:cubicBezTo>
                  <a:pt x="34" y="0"/>
                  <a:pt x="0" y="34"/>
                  <a:pt x="0" y="76"/>
                </a:cubicBezTo>
                <a:cubicBezTo>
                  <a:pt x="0" y="118"/>
                  <a:pt x="34" y="152"/>
                  <a:pt x="76" y="152"/>
                </a:cubicBezTo>
                <a:cubicBezTo>
                  <a:pt x="94" y="152"/>
                  <a:pt x="111" y="145"/>
                  <a:pt x="125" y="134"/>
                </a:cubicBezTo>
                <a:cubicBezTo>
                  <a:pt x="179" y="188"/>
                  <a:pt x="179" y="188"/>
                  <a:pt x="179" y="188"/>
                </a:cubicBezTo>
                <a:cubicBezTo>
                  <a:pt x="189" y="179"/>
                  <a:pt x="189" y="179"/>
                  <a:pt x="189" y="179"/>
                </a:cubicBezTo>
                <a:lnTo>
                  <a:pt x="134" y="124"/>
                </a:lnTo>
                <a:close/>
                <a:moveTo>
                  <a:pt x="76" y="144"/>
                </a:moveTo>
                <a:cubicBezTo>
                  <a:pt x="38" y="144"/>
                  <a:pt x="8" y="113"/>
                  <a:pt x="8" y="76"/>
                </a:cubicBezTo>
                <a:cubicBezTo>
                  <a:pt x="8" y="38"/>
                  <a:pt x="38" y="8"/>
                  <a:pt x="76" y="8"/>
                </a:cubicBezTo>
                <a:cubicBezTo>
                  <a:pt x="113" y="8"/>
                  <a:pt x="144" y="38"/>
                  <a:pt x="144" y="76"/>
                </a:cubicBezTo>
                <a:cubicBezTo>
                  <a:pt x="144" y="113"/>
                  <a:pt x="113" y="144"/>
                  <a:pt x="76" y="144"/>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Oval 40"/>
          <p:cNvSpPr>
            <a:spLocks noChangeArrowheads="1"/>
          </p:cNvSpPr>
          <p:nvPr/>
        </p:nvSpPr>
        <p:spPr bwMode="auto">
          <a:xfrm>
            <a:off x="7370763" y="2722563"/>
            <a:ext cx="327025" cy="327025"/>
          </a:xfrm>
          <a:prstGeom prst="ellipse">
            <a:avLst/>
          </a:pr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41"/>
          <p:cNvSpPr>
            <a:spLocks noEditPoints="1"/>
          </p:cNvSpPr>
          <p:nvPr/>
        </p:nvSpPr>
        <p:spPr bwMode="auto">
          <a:xfrm>
            <a:off x="7399338" y="3635376"/>
            <a:ext cx="412750" cy="546100"/>
          </a:xfrm>
          <a:custGeom>
            <a:avLst/>
            <a:gdLst>
              <a:gd name="T0" fmla="*/ 112 w 152"/>
              <a:gd name="T1" fmla="*/ 24 h 200"/>
              <a:gd name="T2" fmla="*/ 112 w 152"/>
              <a:gd name="T3" fmla="*/ 16 h 200"/>
              <a:gd name="T4" fmla="*/ 96 w 152"/>
              <a:gd name="T5" fmla="*/ 0 h 200"/>
              <a:gd name="T6" fmla="*/ 56 w 152"/>
              <a:gd name="T7" fmla="*/ 0 h 200"/>
              <a:gd name="T8" fmla="*/ 40 w 152"/>
              <a:gd name="T9" fmla="*/ 16 h 200"/>
              <a:gd name="T10" fmla="*/ 40 w 152"/>
              <a:gd name="T11" fmla="*/ 24 h 200"/>
              <a:gd name="T12" fmla="*/ 0 w 152"/>
              <a:gd name="T13" fmla="*/ 24 h 200"/>
              <a:gd name="T14" fmla="*/ 0 w 152"/>
              <a:gd name="T15" fmla="*/ 32 h 200"/>
              <a:gd name="T16" fmla="*/ 9 w 152"/>
              <a:gd name="T17" fmla="*/ 32 h 200"/>
              <a:gd name="T18" fmla="*/ 17 w 152"/>
              <a:gd name="T19" fmla="*/ 184 h 200"/>
              <a:gd name="T20" fmla="*/ 33 w 152"/>
              <a:gd name="T21" fmla="*/ 200 h 200"/>
              <a:gd name="T22" fmla="*/ 121 w 152"/>
              <a:gd name="T23" fmla="*/ 200 h 200"/>
              <a:gd name="T24" fmla="*/ 137 w 152"/>
              <a:gd name="T25" fmla="*/ 184 h 200"/>
              <a:gd name="T26" fmla="*/ 145 w 152"/>
              <a:gd name="T27" fmla="*/ 32 h 200"/>
              <a:gd name="T28" fmla="*/ 152 w 152"/>
              <a:gd name="T29" fmla="*/ 32 h 200"/>
              <a:gd name="T30" fmla="*/ 152 w 152"/>
              <a:gd name="T31" fmla="*/ 24 h 200"/>
              <a:gd name="T32" fmla="*/ 112 w 152"/>
              <a:gd name="T33" fmla="*/ 24 h 200"/>
              <a:gd name="T34" fmla="*/ 48 w 152"/>
              <a:gd name="T35" fmla="*/ 16 h 200"/>
              <a:gd name="T36" fmla="*/ 56 w 152"/>
              <a:gd name="T37" fmla="*/ 8 h 200"/>
              <a:gd name="T38" fmla="*/ 96 w 152"/>
              <a:gd name="T39" fmla="*/ 8 h 200"/>
              <a:gd name="T40" fmla="*/ 104 w 152"/>
              <a:gd name="T41" fmla="*/ 16 h 200"/>
              <a:gd name="T42" fmla="*/ 104 w 152"/>
              <a:gd name="T43" fmla="*/ 24 h 200"/>
              <a:gd name="T44" fmla="*/ 48 w 152"/>
              <a:gd name="T45" fmla="*/ 24 h 200"/>
              <a:gd name="T46" fmla="*/ 48 w 152"/>
              <a:gd name="T47" fmla="*/ 16 h 200"/>
              <a:gd name="T48" fmla="*/ 49 w 152"/>
              <a:gd name="T49" fmla="*/ 176 h 200"/>
              <a:gd name="T50" fmla="*/ 40 w 152"/>
              <a:gd name="T51" fmla="*/ 48 h 200"/>
              <a:gd name="T52" fmla="*/ 48 w 152"/>
              <a:gd name="T53" fmla="*/ 48 h 200"/>
              <a:gd name="T54" fmla="*/ 57 w 152"/>
              <a:gd name="T55" fmla="*/ 176 h 200"/>
              <a:gd name="T56" fmla="*/ 49 w 152"/>
              <a:gd name="T57" fmla="*/ 176 h 200"/>
              <a:gd name="T58" fmla="*/ 80 w 152"/>
              <a:gd name="T59" fmla="*/ 176 h 200"/>
              <a:gd name="T60" fmla="*/ 72 w 152"/>
              <a:gd name="T61" fmla="*/ 176 h 200"/>
              <a:gd name="T62" fmla="*/ 72 w 152"/>
              <a:gd name="T63" fmla="*/ 48 h 200"/>
              <a:gd name="T64" fmla="*/ 80 w 152"/>
              <a:gd name="T65" fmla="*/ 48 h 200"/>
              <a:gd name="T66" fmla="*/ 80 w 152"/>
              <a:gd name="T67" fmla="*/ 176 h 200"/>
              <a:gd name="T68" fmla="*/ 104 w 152"/>
              <a:gd name="T69" fmla="*/ 176 h 200"/>
              <a:gd name="T70" fmla="*/ 96 w 152"/>
              <a:gd name="T71" fmla="*/ 176 h 200"/>
              <a:gd name="T72" fmla="*/ 105 w 152"/>
              <a:gd name="T73" fmla="*/ 48 h 200"/>
              <a:gd name="T74" fmla="*/ 112 w 152"/>
              <a:gd name="T75" fmla="*/ 48 h 200"/>
              <a:gd name="T76" fmla="*/ 104 w 152"/>
              <a:gd name="T77" fmla="*/ 17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 h="200">
                <a:moveTo>
                  <a:pt x="112" y="24"/>
                </a:moveTo>
                <a:cubicBezTo>
                  <a:pt x="112" y="16"/>
                  <a:pt x="112" y="16"/>
                  <a:pt x="112" y="16"/>
                </a:cubicBezTo>
                <a:cubicBezTo>
                  <a:pt x="112" y="7"/>
                  <a:pt x="105" y="0"/>
                  <a:pt x="96" y="0"/>
                </a:cubicBezTo>
                <a:cubicBezTo>
                  <a:pt x="56" y="0"/>
                  <a:pt x="56" y="0"/>
                  <a:pt x="56" y="0"/>
                </a:cubicBezTo>
                <a:cubicBezTo>
                  <a:pt x="48" y="0"/>
                  <a:pt x="40" y="7"/>
                  <a:pt x="40" y="16"/>
                </a:cubicBezTo>
                <a:cubicBezTo>
                  <a:pt x="40" y="24"/>
                  <a:pt x="40" y="24"/>
                  <a:pt x="40" y="24"/>
                </a:cubicBezTo>
                <a:cubicBezTo>
                  <a:pt x="0" y="24"/>
                  <a:pt x="0" y="24"/>
                  <a:pt x="0" y="24"/>
                </a:cubicBezTo>
                <a:cubicBezTo>
                  <a:pt x="0" y="32"/>
                  <a:pt x="0" y="32"/>
                  <a:pt x="0" y="32"/>
                </a:cubicBezTo>
                <a:cubicBezTo>
                  <a:pt x="9" y="32"/>
                  <a:pt x="9" y="32"/>
                  <a:pt x="9" y="32"/>
                </a:cubicBezTo>
                <a:cubicBezTo>
                  <a:pt x="17" y="184"/>
                  <a:pt x="17" y="184"/>
                  <a:pt x="17" y="184"/>
                </a:cubicBezTo>
                <a:cubicBezTo>
                  <a:pt x="17" y="193"/>
                  <a:pt x="24" y="200"/>
                  <a:pt x="33" y="200"/>
                </a:cubicBezTo>
                <a:cubicBezTo>
                  <a:pt x="121" y="200"/>
                  <a:pt x="121" y="200"/>
                  <a:pt x="121" y="200"/>
                </a:cubicBezTo>
                <a:cubicBezTo>
                  <a:pt x="130" y="200"/>
                  <a:pt x="137" y="193"/>
                  <a:pt x="137" y="184"/>
                </a:cubicBezTo>
                <a:cubicBezTo>
                  <a:pt x="145" y="32"/>
                  <a:pt x="145" y="32"/>
                  <a:pt x="145" y="32"/>
                </a:cubicBezTo>
                <a:cubicBezTo>
                  <a:pt x="152" y="32"/>
                  <a:pt x="152" y="32"/>
                  <a:pt x="152" y="32"/>
                </a:cubicBezTo>
                <a:cubicBezTo>
                  <a:pt x="152" y="24"/>
                  <a:pt x="152" y="24"/>
                  <a:pt x="152" y="24"/>
                </a:cubicBezTo>
                <a:lnTo>
                  <a:pt x="112" y="24"/>
                </a:lnTo>
                <a:close/>
                <a:moveTo>
                  <a:pt x="48" y="16"/>
                </a:moveTo>
                <a:cubicBezTo>
                  <a:pt x="48" y="11"/>
                  <a:pt x="52" y="8"/>
                  <a:pt x="56" y="8"/>
                </a:cubicBezTo>
                <a:cubicBezTo>
                  <a:pt x="96" y="8"/>
                  <a:pt x="96" y="8"/>
                  <a:pt x="96" y="8"/>
                </a:cubicBezTo>
                <a:cubicBezTo>
                  <a:pt x="101" y="8"/>
                  <a:pt x="104" y="11"/>
                  <a:pt x="104" y="16"/>
                </a:cubicBezTo>
                <a:cubicBezTo>
                  <a:pt x="104" y="24"/>
                  <a:pt x="104" y="24"/>
                  <a:pt x="104" y="24"/>
                </a:cubicBezTo>
                <a:cubicBezTo>
                  <a:pt x="48" y="24"/>
                  <a:pt x="48" y="24"/>
                  <a:pt x="48" y="24"/>
                </a:cubicBezTo>
                <a:lnTo>
                  <a:pt x="48" y="16"/>
                </a:lnTo>
                <a:close/>
                <a:moveTo>
                  <a:pt x="49" y="176"/>
                </a:moveTo>
                <a:cubicBezTo>
                  <a:pt x="40" y="48"/>
                  <a:pt x="40" y="48"/>
                  <a:pt x="40" y="48"/>
                </a:cubicBezTo>
                <a:cubicBezTo>
                  <a:pt x="48" y="48"/>
                  <a:pt x="48" y="48"/>
                  <a:pt x="48" y="48"/>
                </a:cubicBezTo>
                <a:cubicBezTo>
                  <a:pt x="57" y="176"/>
                  <a:pt x="57" y="176"/>
                  <a:pt x="57" y="176"/>
                </a:cubicBezTo>
                <a:lnTo>
                  <a:pt x="49" y="176"/>
                </a:lnTo>
                <a:close/>
                <a:moveTo>
                  <a:pt x="80" y="176"/>
                </a:moveTo>
                <a:cubicBezTo>
                  <a:pt x="72" y="176"/>
                  <a:pt x="72" y="176"/>
                  <a:pt x="72" y="176"/>
                </a:cubicBezTo>
                <a:cubicBezTo>
                  <a:pt x="72" y="48"/>
                  <a:pt x="72" y="48"/>
                  <a:pt x="72" y="48"/>
                </a:cubicBezTo>
                <a:cubicBezTo>
                  <a:pt x="80" y="48"/>
                  <a:pt x="80" y="48"/>
                  <a:pt x="80" y="48"/>
                </a:cubicBezTo>
                <a:lnTo>
                  <a:pt x="80" y="176"/>
                </a:lnTo>
                <a:close/>
                <a:moveTo>
                  <a:pt x="104" y="176"/>
                </a:moveTo>
                <a:cubicBezTo>
                  <a:pt x="96" y="176"/>
                  <a:pt x="96" y="176"/>
                  <a:pt x="96" y="176"/>
                </a:cubicBezTo>
                <a:cubicBezTo>
                  <a:pt x="105" y="48"/>
                  <a:pt x="105" y="48"/>
                  <a:pt x="105" y="48"/>
                </a:cubicBezTo>
                <a:cubicBezTo>
                  <a:pt x="112" y="48"/>
                  <a:pt x="112" y="48"/>
                  <a:pt x="112" y="48"/>
                </a:cubicBezTo>
                <a:lnTo>
                  <a:pt x="104" y="176"/>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42"/>
          <p:cNvSpPr>
            <a:spLocks noEditPoints="1"/>
          </p:cNvSpPr>
          <p:nvPr/>
        </p:nvSpPr>
        <p:spPr bwMode="auto">
          <a:xfrm>
            <a:off x="7323138" y="1782763"/>
            <a:ext cx="542925" cy="371475"/>
          </a:xfrm>
          <a:custGeom>
            <a:avLst/>
            <a:gdLst>
              <a:gd name="T0" fmla="*/ 157 w 200"/>
              <a:gd name="T1" fmla="*/ 0 h 136"/>
              <a:gd name="T2" fmla="*/ 44 w 200"/>
              <a:gd name="T3" fmla="*/ 0 h 136"/>
              <a:gd name="T4" fmla="*/ 0 w 200"/>
              <a:gd name="T5" fmla="*/ 48 h 136"/>
              <a:gd name="T6" fmla="*/ 0 w 200"/>
              <a:gd name="T7" fmla="*/ 136 h 136"/>
              <a:gd name="T8" fmla="*/ 200 w 200"/>
              <a:gd name="T9" fmla="*/ 136 h 136"/>
              <a:gd name="T10" fmla="*/ 200 w 200"/>
              <a:gd name="T11" fmla="*/ 48 h 136"/>
              <a:gd name="T12" fmla="*/ 157 w 200"/>
              <a:gd name="T13" fmla="*/ 0 h 136"/>
              <a:gd name="T14" fmla="*/ 48 w 200"/>
              <a:gd name="T15" fmla="*/ 8 h 136"/>
              <a:gd name="T16" fmla="*/ 153 w 200"/>
              <a:gd name="T17" fmla="*/ 8 h 136"/>
              <a:gd name="T18" fmla="*/ 190 w 200"/>
              <a:gd name="T19" fmla="*/ 48 h 136"/>
              <a:gd name="T20" fmla="*/ 128 w 200"/>
              <a:gd name="T21" fmla="*/ 48 h 136"/>
              <a:gd name="T22" fmla="*/ 100 w 200"/>
              <a:gd name="T23" fmla="*/ 75 h 136"/>
              <a:gd name="T24" fmla="*/ 72 w 200"/>
              <a:gd name="T25" fmla="*/ 48 h 136"/>
              <a:gd name="T26" fmla="*/ 11 w 200"/>
              <a:gd name="T27" fmla="*/ 48 h 136"/>
              <a:gd name="T28" fmla="*/ 48 w 200"/>
              <a:gd name="T29" fmla="*/ 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0" h="136">
                <a:moveTo>
                  <a:pt x="157" y="0"/>
                </a:moveTo>
                <a:cubicBezTo>
                  <a:pt x="44" y="0"/>
                  <a:pt x="44" y="0"/>
                  <a:pt x="44" y="0"/>
                </a:cubicBezTo>
                <a:cubicBezTo>
                  <a:pt x="0" y="48"/>
                  <a:pt x="0" y="48"/>
                  <a:pt x="0" y="48"/>
                </a:cubicBezTo>
                <a:cubicBezTo>
                  <a:pt x="0" y="136"/>
                  <a:pt x="0" y="136"/>
                  <a:pt x="0" y="136"/>
                </a:cubicBezTo>
                <a:cubicBezTo>
                  <a:pt x="200" y="136"/>
                  <a:pt x="200" y="136"/>
                  <a:pt x="200" y="136"/>
                </a:cubicBezTo>
                <a:cubicBezTo>
                  <a:pt x="200" y="48"/>
                  <a:pt x="200" y="48"/>
                  <a:pt x="200" y="48"/>
                </a:cubicBezTo>
                <a:lnTo>
                  <a:pt x="157" y="0"/>
                </a:lnTo>
                <a:close/>
                <a:moveTo>
                  <a:pt x="48" y="8"/>
                </a:moveTo>
                <a:cubicBezTo>
                  <a:pt x="153" y="8"/>
                  <a:pt x="153" y="8"/>
                  <a:pt x="153" y="8"/>
                </a:cubicBezTo>
                <a:cubicBezTo>
                  <a:pt x="190" y="48"/>
                  <a:pt x="190" y="48"/>
                  <a:pt x="190" y="48"/>
                </a:cubicBezTo>
                <a:cubicBezTo>
                  <a:pt x="128" y="48"/>
                  <a:pt x="128" y="48"/>
                  <a:pt x="128" y="48"/>
                </a:cubicBezTo>
                <a:cubicBezTo>
                  <a:pt x="128" y="63"/>
                  <a:pt x="115" y="75"/>
                  <a:pt x="100" y="75"/>
                </a:cubicBezTo>
                <a:cubicBezTo>
                  <a:pt x="85" y="75"/>
                  <a:pt x="72" y="63"/>
                  <a:pt x="72" y="48"/>
                </a:cubicBezTo>
                <a:cubicBezTo>
                  <a:pt x="11" y="48"/>
                  <a:pt x="11" y="48"/>
                  <a:pt x="11" y="48"/>
                </a:cubicBezTo>
                <a:lnTo>
                  <a:pt x="48" y="8"/>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43"/>
          <p:cNvSpPr/>
          <p:nvPr/>
        </p:nvSpPr>
        <p:spPr bwMode="auto">
          <a:xfrm>
            <a:off x="8313738" y="1724026"/>
            <a:ext cx="522288" cy="141288"/>
          </a:xfrm>
          <a:custGeom>
            <a:avLst/>
            <a:gdLst>
              <a:gd name="T0" fmla="*/ 0 w 329"/>
              <a:gd name="T1" fmla="*/ 0 h 89"/>
              <a:gd name="T2" fmla="*/ 0 w 329"/>
              <a:gd name="T3" fmla="*/ 89 h 89"/>
              <a:gd name="T4" fmla="*/ 14 w 329"/>
              <a:gd name="T5" fmla="*/ 89 h 89"/>
              <a:gd name="T6" fmla="*/ 28 w 329"/>
              <a:gd name="T7" fmla="*/ 89 h 89"/>
              <a:gd name="T8" fmla="*/ 302 w 329"/>
              <a:gd name="T9" fmla="*/ 89 h 89"/>
              <a:gd name="T10" fmla="*/ 315 w 329"/>
              <a:gd name="T11" fmla="*/ 89 h 89"/>
              <a:gd name="T12" fmla="*/ 329 w 329"/>
              <a:gd name="T13" fmla="*/ 89 h 89"/>
              <a:gd name="T14" fmla="*/ 329 w 329"/>
              <a:gd name="T15" fmla="*/ 0 h 89"/>
              <a:gd name="T16" fmla="*/ 0 w 32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89">
                <a:moveTo>
                  <a:pt x="0" y="0"/>
                </a:moveTo>
                <a:lnTo>
                  <a:pt x="0" y="89"/>
                </a:lnTo>
                <a:lnTo>
                  <a:pt x="14" y="89"/>
                </a:lnTo>
                <a:lnTo>
                  <a:pt x="28" y="89"/>
                </a:lnTo>
                <a:lnTo>
                  <a:pt x="302" y="89"/>
                </a:lnTo>
                <a:lnTo>
                  <a:pt x="315" y="89"/>
                </a:lnTo>
                <a:lnTo>
                  <a:pt x="329" y="89"/>
                </a:lnTo>
                <a:lnTo>
                  <a:pt x="329" y="0"/>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44"/>
          <p:cNvSpPr>
            <a:spLocks noEditPoints="1"/>
          </p:cNvSpPr>
          <p:nvPr/>
        </p:nvSpPr>
        <p:spPr bwMode="auto">
          <a:xfrm>
            <a:off x="8335963" y="1887538"/>
            <a:ext cx="477838" cy="327025"/>
          </a:xfrm>
          <a:custGeom>
            <a:avLst/>
            <a:gdLst>
              <a:gd name="T0" fmla="*/ 8 w 176"/>
              <a:gd name="T1" fmla="*/ 0 h 120"/>
              <a:gd name="T2" fmla="*/ 0 w 176"/>
              <a:gd name="T3" fmla="*/ 0 h 120"/>
              <a:gd name="T4" fmla="*/ 0 w 176"/>
              <a:gd name="T5" fmla="*/ 120 h 120"/>
              <a:gd name="T6" fmla="*/ 176 w 176"/>
              <a:gd name="T7" fmla="*/ 120 h 120"/>
              <a:gd name="T8" fmla="*/ 176 w 176"/>
              <a:gd name="T9" fmla="*/ 0 h 120"/>
              <a:gd name="T10" fmla="*/ 168 w 176"/>
              <a:gd name="T11" fmla="*/ 0 h 120"/>
              <a:gd name="T12" fmla="*/ 8 w 176"/>
              <a:gd name="T13" fmla="*/ 0 h 120"/>
              <a:gd name="T14" fmla="*/ 124 w 176"/>
              <a:gd name="T15" fmla="*/ 29 h 120"/>
              <a:gd name="T16" fmla="*/ 117 w 176"/>
              <a:gd name="T17" fmla="*/ 36 h 120"/>
              <a:gd name="T18" fmla="*/ 59 w 176"/>
              <a:gd name="T19" fmla="*/ 36 h 120"/>
              <a:gd name="T20" fmla="*/ 52 w 176"/>
              <a:gd name="T21" fmla="*/ 29 h 120"/>
              <a:gd name="T22" fmla="*/ 52 w 176"/>
              <a:gd name="T23" fmla="*/ 26 h 120"/>
              <a:gd name="T24" fmla="*/ 59 w 176"/>
              <a:gd name="T25" fmla="*/ 20 h 120"/>
              <a:gd name="T26" fmla="*/ 117 w 176"/>
              <a:gd name="T27" fmla="*/ 20 h 120"/>
              <a:gd name="T28" fmla="*/ 124 w 176"/>
              <a:gd name="T29" fmla="*/ 26 h 120"/>
              <a:gd name="T30" fmla="*/ 124 w 176"/>
              <a:gd name="T31" fmla="*/ 2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6" h="120">
                <a:moveTo>
                  <a:pt x="8" y="0"/>
                </a:moveTo>
                <a:cubicBezTo>
                  <a:pt x="0" y="0"/>
                  <a:pt x="0" y="0"/>
                  <a:pt x="0" y="0"/>
                </a:cubicBezTo>
                <a:cubicBezTo>
                  <a:pt x="0" y="120"/>
                  <a:pt x="0" y="120"/>
                  <a:pt x="0" y="120"/>
                </a:cubicBezTo>
                <a:cubicBezTo>
                  <a:pt x="176" y="120"/>
                  <a:pt x="176" y="120"/>
                  <a:pt x="176" y="120"/>
                </a:cubicBezTo>
                <a:cubicBezTo>
                  <a:pt x="176" y="0"/>
                  <a:pt x="176" y="0"/>
                  <a:pt x="176" y="0"/>
                </a:cubicBezTo>
                <a:cubicBezTo>
                  <a:pt x="168" y="0"/>
                  <a:pt x="168" y="0"/>
                  <a:pt x="168" y="0"/>
                </a:cubicBezTo>
                <a:lnTo>
                  <a:pt x="8" y="0"/>
                </a:lnTo>
                <a:close/>
                <a:moveTo>
                  <a:pt x="124" y="29"/>
                </a:moveTo>
                <a:cubicBezTo>
                  <a:pt x="124" y="33"/>
                  <a:pt x="121" y="36"/>
                  <a:pt x="117" y="36"/>
                </a:cubicBezTo>
                <a:cubicBezTo>
                  <a:pt x="59" y="36"/>
                  <a:pt x="59" y="36"/>
                  <a:pt x="59" y="36"/>
                </a:cubicBezTo>
                <a:cubicBezTo>
                  <a:pt x="55" y="36"/>
                  <a:pt x="52" y="33"/>
                  <a:pt x="52" y="29"/>
                </a:cubicBezTo>
                <a:cubicBezTo>
                  <a:pt x="52" y="26"/>
                  <a:pt x="52" y="26"/>
                  <a:pt x="52" y="26"/>
                </a:cubicBezTo>
                <a:cubicBezTo>
                  <a:pt x="52" y="23"/>
                  <a:pt x="55" y="20"/>
                  <a:pt x="59" y="20"/>
                </a:cubicBezTo>
                <a:cubicBezTo>
                  <a:pt x="117" y="20"/>
                  <a:pt x="117" y="20"/>
                  <a:pt x="117" y="20"/>
                </a:cubicBezTo>
                <a:cubicBezTo>
                  <a:pt x="121" y="20"/>
                  <a:pt x="124" y="23"/>
                  <a:pt x="124" y="26"/>
                </a:cubicBezTo>
                <a:lnTo>
                  <a:pt x="124" y="29"/>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45"/>
          <p:cNvSpPr/>
          <p:nvPr/>
        </p:nvSpPr>
        <p:spPr bwMode="auto">
          <a:xfrm>
            <a:off x="2709863" y="1695451"/>
            <a:ext cx="173038" cy="174625"/>
          </a:xfrm>
          <a:custGeom>
            <a:avLst/>
            <a:gdLst>
              <a:gd name="T0" fmla="*/ 0 w 109"/>
              <a:gd name="T1" fmla="*/ 0 h 110"/>
              <a:gd name="T2" fmla="*/ 0 w 109"/>
              <a:gd name="T3" fmla="*/ 110 h 110"/>
              <a:gd name="T4" fmla="*/ 109 w 109"/>
              <a:gd name="T5" fmla="*/ 110 h 110"/>
              <a:gd name="T6" fmla="*/ 0 w 109"/>
              <a:gd name="T7" fmla="*/ 0 h 110"/>
            </a:gdLst>
            <a:ahLst/>
            <a:cxnLst>
              <a:cxn ang="0">
                <a:pos x="T0" y="T1"/>
              </a:cxn>
              <a:cxn ang="0">
                <a:pos x="T2" y="T3"/>
              </a:cxn>
              <a:cxn ang="0">
                <a:pos x="T4" y="T5"/>
              </a:cxn>
              <a:cxn ang="0">
                <a:pos x="T6" y="T7"/>
              </a:cxn>
            </a:cxnLst>
            <a:rect l="0" t="0" r="r" b="b"/>
            <a:pathLst>
              <a:path w="109" h="110">
                <a:moveTo>
                  <a:pt x="0" y="0"/>
                </a:moveTo>
                <a:lnTo>
                  <a:pt x="0" y="110"/>
                </a:lnTo>
                <a:lnTo>
                  <a:pt x="109" y="110"/>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46"/>
          <p:cNvSpPr/>
          <p:nvPr/>
        </p:nvSpPr>
        <p:spPr bwMode="auto">
          <a:xfrm>
            <a:off x="2513013" y="1695451"/>
            <a:ext cx="381000" cy="523875"/>
          </a:xfrm>
          <a:custGeom>
            <a:avLst/>
            <a:gdLst>
              <a:gd name="T0" fmla="*/ 110 w 240"/>
              <a:gd name="T1" fmla="*/ 124 h 330"/>
              <a:gd name="T2" fmla="*/ 110 w 240"/>
              <a:gd name="T3" fmla="*/ 0 h 330"/>
              <a:gd name="T4" fmla="*/ 110 w 240"/>
              <a:gd name="T5" fmla="*/ 0 h 330"/>
              <a:gd name="T6" fmla="*/ 0 w 240"/>
              <a:gd name="T7" fmla="*/ 0 h 330"/>
              <a:gd name="T8" fmla="*/ 0 w 240"/>
              <a:gd name="T9" fmla="*/ 330 h 330"/>
              <a:gd name="T10" fmla="*/ 240 w 240"/>
              <a:gd name="T11" fmla="*/ 330 h 330"/>
              <a:gd name="T12" fmla="*/ 240 w 240"/>
              <a:gd name="T13" fmla="*/ 124 h 330"/>
              <a:gd name="T14" fmla="*/ 110 w 240"/>
              <a:gd name="T15" fmla="*/ 124 h 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330">
                <a:moveTo>
                  <a:pt x="110" y="124"/>
                </a:moveTo>
                <a:lnTo>
                  <a:pt x="110" y="0"/>
                </a:lnTo>
                <a:lnTo>
                  <a:pt x="110" y="0"/>
                </a:lnTo>
                <a:lnTo>
                  <a:pt x="0" y="0"/>
                </a:lnTo>
                <a:lnTo>
                  <a:pt x="0" y="330"/>
                </a:lnTo>
                <a:lnTo>
                  <a:pt x="240" y="330"/>
                </a:lnTo>
                <a:lnTo>
                  <a:pt x="240" y="124"/>
                </a:lnTo>
                <a:lnTo>
                  <a:pt x="110" y="124"/>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47"/>
          <p:cNvSpPr/>
          <p:nvPr/>
        </p:nvSpPr>
        <p:spPr bwMode="auto">
          <a:xfrm>
            <a:off x="2366963" y="4691063"/>
            <a:ext cx="652463" cy="411163"/>
          </a:xfrm>
          <a:custGeom>
            <a:avLst/>
            <a:gdLst>
              <a:gd name="T0" fmla="*/ 197 w 240"/>
              <a:gd name="T1" fmla="*/ 63 h 151"/>
              <a:gd name="T2" fmla="*/ 197 w 240"/>
              <a:gd name="T3" fmla="*/ 62 h 151"/>
              <a:gd name="T4" fmla="*/ 135 w 240"/>
              <a:gd name="T5" fmla="*/ 0 h 151"/>
              <a:gd name="T6" fmla="*/ 79 w 240"/>
              <a:gd name="T7" fmla="*/ 35 h 151"/>
              <a:gd name="T8" fmla="*/ 64 w 240"/>
              <a:gd name="T9" fmla="*/ 31 h 151"/>
              <a:gd name="T10" fmla="*/ 33 w 240"/>
              <a:gd name="T11" fmla="*/ 58 h 151"/>
              <a:gd name="T12" fmla="*/ 0 w 240"/>
              <a:gd name="T13" fmla="*/ 103 h 151"/>
              <a:gd name="T14" fmla="*/ 48 w 240"/>
              <a:gd name="T15" fmla="*/ 151 h 151"/>
              <a:gd name="T16" fmla="*/ 197 w 240"/>
              <a:gd name="T17" fmla="*/ 151 h 151"/>
              <a:gd name="T18" fmla="*/ 197 w 240"/>
              <a:gd name="T19" fmla="*/ 151 h 151"/>
              <a:gd name="T20" fmla="*/ 240 w 240"/>
              <a:gd name="T21" fmla="*/ 107 h 151"/>
              <a:gd name="T22" fmla="*/ 197 w 240"/>
              <a:gd name="T23" fmla="*/ 6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0" h="151">
                <a:moveTo>
                  <a:pt x="197" y="63"/>
                </a:moveTo>
                <a:cubicBezTo>
                  <a:pt x="197" y="63"/>
                  <a:pt x="197" y="62"/>
                  <a:pt x="197" y="62"/>
                </a:cubicBezTo>
                <a:cubicBezTo>
                  <a:pt x="197" y="27"/>
                  <a:pt x="169" y="0"/>
                  <a:pt x="135" y="0"/>
                </a:cubicBezTo>
                <a:cubicBezTo>
                  <a:pt x="110" y="0"/>
                  <a:pt x="89" y="14"/>
                  <a:pt x="79" y="35"/>
                </a:cubicBezTo>
                <a:cubicBezTo>
                  <a:pt x="74" y="33"/>
                  <a:pt x="70" y="31"/>
                  <a:pt x="64" y="31"/>
                </a:cubicBezTo>
                <a:cubicBezTo>
                  <a:pt x="49" y="31"/>
                  <a:pt x="35" y="43"/>
                  <a:pt x="33" y="58"/>
                </a:cubicBezTo>
                <a:cubicBezTo>
                  <a:pt x="14" y="65"/>
                  <a:pt x="0" y="82"/>
                  <a:pt x="0" y="103"/>
                </a:cubicBezTo>
                <a:cubicBezTo>
                  <a:pt x="0" y="130"/>
                  <a:pt x="22" y="151"/>
                  <a:pt x="48" y="151"/>
                </a:cubicBezTo>
                <a:cubicBezTo>
                  <a:pt x="197" y="151"/>
                  <a:pt x="197" y="151"/>
                  <a:pt x="197" y="151"/>
                </a:cubicBezTo>
                <a:cubicBezTo>
                  <a:pt x="197" y="151"/>
                  <a:pt x="197" y="151"/>
                  <a:pt x="197" y="151"/>
                </a:cubicBezTo>
                <a:cubicBezTo>
                  <a:pt x="221" y="151"/>
                  <a:pt x="240" y="132"/>
                  <a:pt x="240" y="107"/>
                </a:cubicBezTo>
                <a:cubicBezTo>
                  <a:pt x="240" y="83"/>
                  <a:pt x="221" y="64"/>
                  <a:pt x="197" y="63"/>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48"/>
          <p:cNvSpPr/>
          <p:nvPr/>
        </p:nvSpPr>
        <p:spPr bwMode="auto">
          <a:xfrm>
            <a:off x="5421313" y="4745038"/>
            <a:ext cx="509588" cy="392113"/>
          </a:xfrm>
          <a:custGeom>
            <a:avLst/>
            <a:gdLst>
              <a:gd name="T0" fmla="*/ 291 w 321"/>
              <a:gd name="T1" fmla="*/ 0 h 247"/>
              <a:gd name="T2" fmla="*/ 273 w 321"/>
              <a:gd name="T3" fmla="*/ 0 h 247"/>
              <a:gd name="T4" fmla="*/ 260 w 321"/>
              <a:gd name="T5" fmla="*/ 0 h 247"/>
              <a:gd name="T6" fmla="*/ 234 w 321"/>
              <a:gd name="T7" fmla="*/ 0 h 247"/>
              <a:gd name="T8" fmla="*/ 0 w 321"/>
              <a:gd name="T9" fmla="*/ 0 h 247"/>
              <a:gd name="T10" fmla="*/ 0 w 321"/>
              <a:gd name="T11" fmla="*/ 9 h 247"/>
              <a:gd name="T12" fmla="*/ 0 w 321"/>
              <a:gd name="T13" fmla="*/ 178 h 247"/>
              <a:gd name="T14" fmla="*/ 0 w 321"/>
              <a:gd name="T15" fmla="*/ 192 h 247"/>
              <a:gd name="T16" fmla="*/ 0 w 321"/>
              <a:gd name="T17" fmla="*/ 197 h 247"/>
              <a:gd name="T18" fmla="*/ 0 w 321"/>
              <a:gd name="T19" fmla="*/ 247 h 247"/>
              <a:gd name="T20" fmla="*/ 321 w 321"/>
              <a:gd name="T21" fmla="*/ 247 h 247"/>
              <a:gd name="T22" fmla="*/ 321 w 321"/>
              <a:gd name="T23" fmla="*/ 0 h 247"/>
              <a:gd name="T24" fmla="*/ 291 w 321"/>
              <a:gd name="T25"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1" h="247">
                <a:moveTo>
                  <a:pt x="291" y="0"/>
                </a:moveTo>
                <a:lnTo>
                  <a:pt x="273" y="0"/>
                </a:lnTo>
                <a:lnTo>
                  <a:pt x="260" y="0"/>
                </a:lnTo>
                <a:lnTo>
                  <a:pt x="234" y="0"/>
                </a:lnTo>
                <a:lnTo>
                  <a:pt x="0" y="0"/>
                </a:lnTo>
                <a:lnTo>
                  <a:pt x="0" y="9"/>
                </a:lnTo>
                <a:lnTo>
                  <a:pt x="0" y="178"/>
                </a:lnTo>
                <a:lnTo>
                  <a:pt x="0" y="192"/>
                </a:lnTo>
                <a:lnTo>
                  <a:pt x="0" y="197"/>
                </a:lnTo>
                <a:lnTo>
                  <a:pt x="0" y="247"/>
                </a:lnTo>
                <a:lnTo>
                  <a:pt x="321" y="247"/>
                </a:lnTo>
                <a:lnTo>
                  <a:pt x="321" y="0"/>
                </a:lnTo>
                <a:lnTo>
                  <a:pt x="291" y="0"/>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49"/>
          <p:cNvSpPr/>
          <p:nvPr/>
        </p:nvSpPr>
        <p:spPr bwMode="auto">
          <a:xfrm>
            <a:off x="5345113" y="4657726"/>
            <a:ext cx="509588" cy="392113"/>
          </a:xfrm>
          <a:custGeom>
            <a:avLst/>
            <a:gdLst>
              <a:gd name="T0" fmla="*/ 308 w 321"/>
              <a:gd name="T1" fmla="*/ 41 h 247"/>
              <a:gd name="T2" fmla="*/ 321 w 321"/>
              <a:gd name="T3" fmla="*/ 41 h 247"/>
              <a:gd name="T4" fmla="*/ 321 w 321"/>
              <a:gd name="T5" fmla="*/ 0 h 247"/>
              <a:gd name="T6" fmla="*/ 0 w 321"/>
              <a:gd name="T7" fmla="*/ 0 h 247"/>
              <a:gd name="T8" fmla="*/ 0 w 321"/>
              <a:gd name="T9" fmla="*/ 247 h 247"/>
              <a:gd name="T10" fmla="*/ 34 w 321"/>
              <a:gd name="T11" fmla="*/ 247 h 247"/>
              <a:gd name="T12" fmla="*/ 34 w 321"/>
              <a:gd name="T13" fmla="*/ 233 h 247"/>
              <a:gd name="T14" fmla="*/ 34 w 321"/>
              <a:gd name="T15" fmla="*/ 41 h 247"/>
              <a:gd name="T16" fmla="*/ 282 w 321"/>
              <a:gd name="T17" fmla="*/ 41 h 247"/>
              <a:gd name="T18" fmla="*/ 308 w 321"/>
              <a:gd name="T19" fmla="*/ 41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247">
                <a:moveTo>
                  <a:pt x="308" y="41"/>
                </a:moveTo>
                <a:lnTo>
                  <a:pt x="321" y="41"/>
                </a:lnTo>
                <a:lnTo>
                  <a:pt x="321" y="0"/>
                </a:lnTo>
                <a:lnTo>
                  <a:pt x="0" y="0"/>
                </a:lnTo>
                <a:lnTo>
                  <a:pt x="0" y="247"/>
                </a:lnTo>
                <a:lnTo>
                  <a:pt x="34" y="247"/>
                </a:lnTo>
                <a:lnTo>
                  <a:pt x="34" y="233"/>
                </a:lnTo>
                <a:lnTo>
                  <a:pt x="34" y="41"/>
                </a:lnTo>
                <a:lnTo>
                  <a:pt x="282" y="41"/>
                </a:lnTo>
                <a:lnTo>
                  <a:pt x="308" y="41"/>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50"/>
          <p:cNvSpPr>
            <a:spLocks noEditPoints="1"/>
          </p:cNvSpPr>
          <p:nvPr/>
        </p:nvSpPr>
        <p:spPr bwMode="auto">
          <a:xfrm>
            <a:off x="3344863" y="4692651"/>
            <a:ext cx="652463" cy="414338"/>
          </a:xfrm>
          <a:custGeom>
            <a:avLst/>
            <a:gdLst>
              <a:gd name="T0" fmla="*/ 196 w 240"/>
              <a:gd name="T1" fmla="*/ 64 h 152"/>
              <a:gd name="T2" fmla="*/ 197 w 240"/>
              <a:gd name="T3" fmla="*/ 62 h 152"/>
              <a:gd name="T4" fmla="*/ 135 w 240"/>
              <a:gd name="T5" fmla="*/ 0 h 152"/>
              <a:gd name="T6" fmla="*/ 79 w 240"/>
              <a:gd name="T7" fmla="*/ 35 h 152"/>
              <a:gd name="T8" fmla="*/ 64 w 240"/>
              <a:gd name="T9" fmla="*/ 32 h 152"/>
              <a:gd name="T10" fmla="*/ 33 w 240"/>
              <a:gd name="T11" fmla="*/ 58 h 152"/>
              <a:gd name="T12" fmla="*/ 0 w 240"/>
              <a:gd name="T13" fmla="*/ 104 h 152"/>
              <a:gd name="T14" fmla="*/ 48 w 240"/>
              <a:gd name="T15" fmla="*/ 152 h 152"/>
              <a:gd name="T16" fmla="*/ 197 w 240"/>
              <a:gd name="T17" fmla="*/ 152 h 152"/>
              <a:gd name="T18" fmla="*/ 197 w 240"/>
              <a:gd name="T19" fmla="*/ 152 h 152"/>
              <a:gd name="T20" fmla="*/ 240 w 240"/>
              <a:gd name="T21" fmla="*/ 108 h 152"/>
              <a:gd name="T22" fmla="*/ 196 w 240"/>
              <a:gd name="T23" fmla="*/ 64 h 152"/>
              <a:gd name="T24" fmla="*/ 120 w 240"/>
              <a:gd name="T25" fmla="*/ 124 h 152"/>
              <a:gd name="T26" fmla="*/ 84 w 240"/>
              <a:gd name="T27" fmla="*/ 88 h 152"/>
              <a:gd name="T28" fmla="*/ 120 w 240"/>
              <a:gd name="T29" fmla="*/ 52 h 152"/>
              <a:gd name="T30" fmla="*/ 120 w 240"/>
              <a:gd name="T31" fmla="*/ 40 h 152"/>
              <a:gd name="T32" fmla="*/ 150 w 240"/>
              <a:gd name="T33" fmla="*/ 57 h 152"/>
              <a:gd name="T34" fmla="*/ 120 w 240"/>
              <a:gd name="T35" fmla="*/ 75 h 152"/>
              <a:gd name="T36" fmla="*/ 120 w 240"/>
              <a:gd name="T37" fmla="*/ 60 h 152"/>
              <a:gd name="T38" fmla="*/ 92 w 240"/>
              <a:gd name="T39" fmla="*/ 88 h 152"/>
              <a:gd name="T40" fmla="*/ 120 w 240"/>
              <a:gd name="T41" fmla="*/ 116 h 152"/>
              <a:gd name="T42" fmla="*/ 148 w 240"/>
              <a:gd name="T43" fmla="*/ 88 h 152"/>
              <a:gd name="T44" fmla="*/ 156 w 240"/>
              <a:gd name="T45" fmla="*/ 88 h 152"/>
              <a:gd name="T46" fmla="*/ 120 w 240"/>
              <a:gd name="T47" fmla="*/ 12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0" h="152">
                <a:moveTo>
                  <a:pt x="196" y="64"/>
                </a:moveTo>
                <a:cubicBezTo>
                  <a:pt x="196" y="63"/>
                  <a:pt x="197" y="63"/>
                  <a:pt x="197" y="62"/>
                </a:cubicBezTo>
                <a:cubicBezTo>
                  <a:pt x="197" y="28"/>
                  <a:pt x="169" y="0"/>
                  <a:pt x="135" y="0"/>
                </a:cubicBezTo>
                <a:cubicBezTo>
                  <a:pt x="110" y="0"/>
                  <a:pt x="89" y="14"/>
                  <a:pt x="79" y="35"/>
                </a:cubicBezTo>
                <a:cubicBezTo>
                  <a:pt x="74" y="33"/>
                  <a:pt x="69" y="32"/>
                  <a:pt x="64" y="32"/>
                </a:cubicBezTo>
                <a:cubicBezTo>
                  <a:pt x="48" y="32"/>
                  <a:pt x="35" y="43"/>
                  <a:pt x="33" y="58"/>
                </a:cubicBezTo>
                <a:cubicBezTo>
                  <a:pt x="14" y="65"/>
                  <a:pt x="0" y="83"/>
                  <a:pt x="0" y="104"/>
                </a:cubicBezTo>
                <a:cubicBezTo>
                  <a:pt x="0" y="130"/>
                  <a:pt x="22" y="152"/>
                  <a:pt x="48" y="152"/>
                </a:cubicBezTo>
                <a:cubicBezTo>
                  <a:pt x="197" y="152"/>
                  <a:pt x="197" y="152"/>
                  <a:pt x="197" y="152"/>
                </a:cubicBezTo>
                <a:cubicBezTo>
                  <a:pt x="197" y="152"/>
                  <a:pt x="197" y="152"/>
                  <a:pt x="197" y="152"/>
                </a:cubicBezTo>
                <a:cubicBezTo>
                  <a:pt x="221" y="152"/>
                  <a:pt x="240" y="132"/>
                  <a:pt x="240" y="108"/>
                </a:cubicBezTo>
                <a:cubicBezTo>
                  <a:pt x="240" y="84"/>
                  <a:pt x="221" y="64"/>
                  <a:pt x="196" y="64"/>
                </a:cubicBezTo>
                <a:close/>
                <a:moveTo>
                  <a:pt x="120" y="124"/>
                </a:moveTo>
                <a:cubicBezTo>
                  <a:pt x="100" y="124"/>
                  <a:pt x="84" y="108"/>
                  <a:pt x="84" y="88"/>
                </a:cubicBezTo>
                <a:cubicBezTo>
                  <a:pt x="84" y="68"/>
                  <a:pt x="100" y="52"/>
                  <a:pt x="120" y="52"/>
                </a:cubicBezTo>
                <a:cubicBezTo>
                  <a:pt x="120" y="40"/>
                  <a:pt x="120" y="40"/>
                  <a:pt x="120" y="40"/>
                </a:cubicBezTo>
                <a:cubicBezTo>
                  <a:pt x="150" y="57"/>
                  <a:pt x="150" y="57"/>
                  <a:pt x="150" y="57"/>
                </a:cubicBezTo>
                <a:cubicBezTo>
                  <a:pt x="120" y="75"/>
                  <a:pt x="120" y="75"/>
                  <a:pt x="120" y="75"/>
                </a:cubicBezTo>
                <a:cubicBezTo>
                  <a:pt x="120" y="60"/>
                  <a:pt x="120" y="60"/>
                  <a:pt x="120" y="60"/>
                </a:cubicBezTo>
                <a:cubicBezTo>
                  <a:pt x="105" y="60"/>
                  <a:pt x="92" y="72"/>
                  <a:pt x="92" y="88"/>
                </a:cubicBezTo>
                <a:cubicBezTo>
                  <a:pt x="92" y="103"/>
                  <a:pt x="105" y="116"/>
                  <a:pt x="120" y="116"/>
                </a:cubicBezTo>
                <a:cubicBezTo>
                  <a:pt x="136" y="116"/>
                  <a:pt x="148" y="103"/>
                  <a:pt x="148" y="88"/>
                </a:cubicBezTo>
                <a:cubicBezTo>
                  <a:pt x="156" y="88"/>
                  <a:pt x="156" y="88"/>
                  <a:pt x="156" y="88"/>
                </a:cubicBezTo>
                <a:cubicBezTo>
                  <a:pt x="156" y="108"/>
                  <a:pt x="140" y="124"/>
                  <a:pt x="120" y="124"/>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51"/>
          <p:cNvSpPr/>
          <p:nvPr/>
        </p:nvSpPr>
        <p:spPr bwMode="auto">
          <a:xfrm>
            <a:off x="6353176" y="4657726"/>
            <a:ext cx="512763" cy="327025"/>
          </a:xfrm>
          <a:custGeom>
            <a:avLst/>
            <a:gdLst>
              <a:gd name="T0" fmla="*/ 323 w 323"/>
              <a:gd name="T1" fmla="*/ 0 h 206"/>
              <a:gd name="T2" fmla="*/ 0 w 323"/>
              <a:gd name="T3" fmla="*/ 155 h 206"/>
              <a:gd name="T4" fmla="*/ 116 w 323"/>
              <a:gd name="T5" fmla="*/ 206 h 206"/>
              <a:gd name="T6" fmla="*/ 323 w 323"/>
              <a:gd name="T7" fmla="*/ 0 h 206"/>
            </a:gdLst>
            <a:ahLst/>
            <a:cxnLst>
              <a:cxn ang="0">
                <a:pos x="T0" y="T1"/>
              </a:cxn>
              <a:cxn ang="0">
                <a:pos x="T2" y="T3"/>
              </a:cxn>
              <a:cxn ang="0">
                <a:pos x="T4" y="T5"/>
              </a:cxn>
              <a:cxn ang="0">
                <a:pos x="T6" y="T7"/>
              </a:cxn>
            </a:cxnLst>
            <a:rect l="0" t="0" r="r" b="b"/>
            <a:pathLst>
              <a:path w="323" h="206">
                <a:moveTo>
                  <a:pt x="323" y="0"/>
                </a:moveTo>
                <a:lnTo>
                  <a:pt x="0" y="155"/>
                </a:lnTo>
                <a:lnTo>
                  <a:pt x="116" y="206"/>
                </a:lnTo>
                <a:lnTo>
                  <a:pt x="323" y="0"/>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52"/>
          <p:cNvSpPr/>
          <p:nvPr/>
        </p:nvSpPr>
        <p:spPr bwMode="auto">
          <a:xfrm>
            <a:off x="6553201" y="4672013"/>
            <a:ext cx="328613" cy="514350"/>
          </a:xfrm>
          <a:custGeom>
            <a:avLst/>
            <a:gdLst>
              <a:gd name="T0" fmla="*/ 0 w 207"/>
              <a:gd name="T1" fmla="*/ 207 h 324"/>
              <a:gd name="T2" fmla="*/ 59 w 207"/>
              <a:gd name="T3" fmla="*/ 324 h 324"/>
              <a:gd name="T4" fmla="*/ 207 w 207"/>
              <a:gd name="T5" fmla="*/ 0 h 324"/>
              <a:gd name="T6" fmla="*/ 0 w 207"/>
              <a:gd name="T7" fmla="*/ 207 h 324"/>
            </a:gdLst>
            <a:ahLst/>
            <a:cxnLst>
              <a:cxn ang="0">
                <a:pos x="T0" y="T1"/>
              </a:cxn>
              <a:cxn ang="0">
                <a:pos x="T2" y="T3"/>
              </a:cxn>
              <a:cxn ang="0">
                <a:pos x="T4" y="T5"/>
              </a:cxn>
              <a:cxn ang="0">
                <a:pos x="T6" y="T7"/>
              </a:cxn>
            </a:cxnLst>
            <a:rect l="0" t="0" r="r" b="b"/>
            <a:pathLst>
              <a:path w="207" h="324">
                <a:moveTo>
                  <a:pt x="0" y="207"/>
                </a:moveTo>
                <a:lnTo>
                  <a:pt x="59" y="324"/>
                </a:lnTo>
                <a:lnTo>
                  <a:pt x="207" y="0"/>
                </a:lnTo>
                <a:lnTo>
                  <a:pt x="0" y="207"/>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53"/>
          <p:cNvSpPr/>
          <p:nvPr/>
        </p:nvSpPr>
        <p:spPr bwMode="auto">
          <a:xfrm>
            <a:off x="9290051" y="1887538"/>
            <a:ext cx="520700" cy="304800"/>
          </a:xfrm>
          <a:custGeom>
            <a:avLst/>
            <a:gdLst>
              <a:gd name="T0" fmla="*/ 0 w 192"/>
              <a:gd name="T1" fmla="*/ 0 h 112"/>
              <a:gd name="T2" fmla="*/ 0 w 192"/>
              <a:gd name="T3" fmla="*/ 12 h 112"/>
              <a:gd name="T4" fmla="*/ 0 w 192"/>
              <a:gd name="T5" fmla="*/ 96 h 112"/>
              <a:gd name="T6" fmla="*/ 16 w 192"/>
              <a:gd name="T7" fmla="*/ 112 h 112"/>
              <a:gd name="T8" fmla="*/ 176 w 192"/>
              <a:gd name="T9" fmla="*/ 112 h 112"/>
              <a:gd name="T10" fmla="*/ 192 w 192"/>
              <a:gd name="T11" fmla="*/ 96 h 112"/>
              <a:gd name="T12" fmla="*/ 192 w 192"/>
              <a:gd name="T13" fmla="*/ 0 h 112"/>
              <a:gd name="T14" fmla="*/ 0 w 192"/>
              <a:gd name="T15" fmla="*/ 0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112">
                <a:moveTo>
                  <a:pt x="0" y="0"/>
                </a:moveTo>
                <a:cubicBezTo>
                  <a:pt x="0" y="12"/>
                  <a:pt x="0" y="12"/>
                  <a:pt x="0" y="12"/>
                </a:cubicBezTo>
                <a:cubicBezTo>
                  <a:pt x="0" y="96"/>
                  <a:pt x="0" y="96"/>
                  <a:pt x="0" y="96"/>
                </a:cubicBezTo>
                <a:cubicBezTo>
                  <a:pt x="0" y="105"/>
                  <a:pt x="8" y="112"/>
                  <a:pt x="16" y="112"/>
                </a:cubicBezTo>
                <a:cubicBezTo>
                  <a:pt x="176" y="112"/>
                  <a:pt x="176" y="112"/>
                  <a:pt x="176" y="112"/>
                </a:cubicBezTo>
                <a:cubicBezTo>
                  <a:pt x="185" y="112"/>
                  <a:pt x="192" y="105"/>
                  <a:pt x="192" y="96"/>
                </a:cubicBezTo>
                <a:cubicBezTo>
                  <a:pt x="192" y="0"/>
                  <a:pt x="192" y="0"/>
                  <a:pt x="192" y="0"/>
                </a:cubicBez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54"/>
          <p:cNvSpPr/>
          <p:nvPr/>
        </p:nvSpPr>
        <p:spPr bwMode="auto">
          <a:xfrm>
            <a:off x="9290051" y="1744663"/>
            <a:ext cx="520700" cy="120650"/>
          </a:xfrm>
          <a:custGeom>
            <a:avLst/>
            <a:gdLst>
              <a:gd name="T0" fmla="*/ 192 w 192"/>
              <a:gd name="T1" fmla="*/ 44 h 44"/>
              <a:gd name="T2" fmla="*/ 192 w 192"/>
              <a:gd name="T3" fmla="*/ 36 h 44"/>
              <a:gd name="T4" fmla="*/ 176 w 192"/>
              <a:gd name="T5" fmla="*/ 20 h 44"/>
              <a:gd name="T6" fmla="*/ 72 w 192"/>
              <a:gd name="T7" fmla="*/ 20 h 44"/>
              <a:gd name="T8" fmla="*/ 72 w 192"/>
              <a:gd name="T9" fmla="*/ 16 h 44"/>
              <a:gd name="T10" fmla="*/ 56 w 192"/>
              <a:gd name="T11" fmla="*/ 0 h 44"/>
              <a:gd name="T12" fmla="*/ 16 w 192"/>
              <a:gd name="T13" fmla="*/ 0 h 44"/>
              <a:gd name="T14" fmla="*/ 0 w 192"/>
              <a:gd name="T15" fmla="*/ 16 h 44"/>
              <a:gd name="T16" fmla="*/ 0 w 192"/>
              <a:gd name="T17" fmla="*/ 36 h 44"/>
              <a:gd name="T18" fmla="*/ 0 w 192"/>
              <a:gd name="T19" fmla="*/ 44 h 44"/>
              <a:gd name="T20" fmla="*/ 192 w 192"/>
              <a:gd name="T2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44">
                <a:moveTo>
                  <a:pt x="192" y="44"/>
                </a:moveTo>
                <a:cubicBezTo>
                  <a:pt x="192" y="36"/>
                  <a:pt x="192" y="36"/>
                  <a:pt x="192" y="36"/>
                </a:cubicBezTo>
                <a:cubicBezTo>
                  <a:pt x="192" y="27"/>
                  <a:pt x="185" y="20"/>
                  <a:pt x="176" y="20"/>
                </a:cubicBezTo>
                <a:cubicBezTo>
                  <a:pt x="72" y="20"/>
                  <a:pt x="72" y="20"/>
                  <a:pt x="72" y="20"/>
                </a:cubicBezTo>
                <a:cubicBezTo>
                  <a:pt x="72" y="16"/>
                  <a:pt x="72" y="16"/>
                  <a:pt x="72" y="16"/>
                </a:cubicBezTo>
                <a:cubicBezTo>
                  <a:pt x="72" y="7"/>
                  <a:pt x="65" y="0"/>
                  <a:pt x="56" y="0"/>
                </a:cubicBezTo>
                <a:cubicBezTo>
                  <a:pt x="16" y="0"/>
                  <a:pt x="16" y="0"/>
                  <a:pt x="16" y="0"/>
                </a:cubicBezTo>
                <a:cubicBezTo>
                  <a:pt x="8" y="0"/>
                  <a:pt x="0" y="7"/>
                  <a:pt x="0" y="16"/>
                </a:cubicBezTo>
                <a:cubicBezTo>
                  <a:pt x="0" y="36"/>
                  <a:pt x="0" y="36"/>
                  <a:pt x="0" y="36"/>
                </a:cubicBezTo>
                <a:cubicBezTo>
                  <a:pt x="0" y="44"/>
                  <a:pt x="0" y="44"/>
                  <a:pt x="0" y="44"/>
                </a:cubicBezTo>
                <a:lnTo>
                  <a:pt x="192" y="44"/>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55"/>
          <p:cNvSpPr/>
          <p:nvPr/>
        </p:nvSpPr>
        <p:spPr bwMode="auto">
          <a:xfrm>
            <a:off x="3409951" y="2771776"/>
            <a:ext cx="163513" cy="327025"/>
          </a:xfrm>
          <a:custGeom>
            <a:avLst/>
            <a:gdLst>
              <a:gd name="T0" fmla="*/ 103 w 103"/>
              <a:gd name="T1" fmla="*/ 103 h 206"/>
              <a:gd name="T2" fmla="*/ 0 w 103"/>
              <a:gd name="T3" fmla="*/ 0 h 206"/>
              <a:gd name="T4" fmla="*/ 0 w 103"/>
              <a:gd name="T5" fmla="*/ 206 h 206"/>
              <a:gd name="T6" fmla="*/ 103 w 103"/>
              <a:gd name="T7" fmla="*/ 103 h 206"/>
            </a:gdLst>
            <a:ahLst/>
            <a:cxnLst>
              <a:cxn ang="0">
                <a:pos x="T0" y="T1"/>
              </a:cxn>
              <a:cxn ang="0">
                <a:pos x="T2" y="T3"/>
              </a:cxn>
              <a:cxn ang="0">
                <a:pos x="T4" y="T5"/>
              </a:cxn>
              <a:cxn ang="0">
                <a:pos x="T6" y="T7"/>
              </a:cxn>
            </a:cxnLst>
            <a:rect l="0" t="0" r="r" b="b"/>
            <a:pathLst>
              <a:path w="103" h="206">
                <a:moveTo>
                  <a:pt x="103" y="103"/>
                </a:moveTo>
                <a:lnTo>
                  <a:pt x="0" y="0"/>
                </a:lnTo>
                <a:lnTo>
                  <a:pt x="0" y="206"/>
                </a:lnTo>
                <a:lnTo>
                  <a:pt x="103" y="103"/>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56"/>
          <p:cNvSpPr/>
          <p:nvPr/>
        </p:nvSpPr>
        <p:spPr bwMode="auto">
          <a:xfrm>
            <a:off x="3435351" y="2763838"/>
            <a:ext cx="496888" cy="242888"/>
          </a:xfrm>
          <a:custGeom>
            <a:avLst/>
            <a:gdLst>
              <a:gd name="T0" fmla="*/ 98 w 183"/>
              <a:gd name="T1" fmla="*/ 85 h 89"/>
              <a:gd name="T2" fmla="*/ 183 w 183"/>
              <a:gd name="T3" fmla="*/ 0 h 89"/>
              <a:gd name="T4" fmla="*/ 0 w 183"/>
              <a:gd name="T5" fmla="*/ 0 h 89"/>
              <a:gd name="T6" fmla="*/ 85 w 183"/>
              <a:gd name="T7" fmla="*/ 85 h 89"/>
              <a:gd name="T8" fmla="*/ 98 w 183"/>
              <a:gd name="T9" fmla="*/ 85 h 89"/>
            </a:gdLst>
            <a:ahLst/>
            <a:cxnLst>
              <a:cxn ang="0">
                <a:pos x="T0" y="T1"/>
              </a:cxn>
              <a:cxn ang="0">
                <a:pos x="T2" y="T3"/>
              </a:cxn>
              <a:cxn ang="0">
                <a:pos x="T4" y="T5"/>
              </a:cxn>
              <a:cxn ang="0">
                <a:pos x="T6" y="T7"/>
              </a:cxn>
              <a:cxn ang="0">
                <a:pos x="T8" y="T9"/>
              </a:cxn>
            </a:cxnLst>
            <a:rect l="0" t="0" r="r" b="b"/>
            <a:pathLst>
              <a:path w="183" h="89">
                <a:moveTo>
                  <a:pt x="98" y="85"/>
                </a:moveTo>
                <a:cubicBezTo>
                  <a:pt x="183" y="0"/>
                  <a:pt x="183" y="0"/>
                  <a:pt x="183" y="0"/>
                </a:cubicBezTo>
                <a:cubicBezTo>
                  <a:pt x="0" y="0"/>
                  <a:pt x="0" y="0"/>
                  <a:pt x="0" y="0"/>
                </a:cubicBezTo>
                <a:cubicBezTo>
                  <a:pt x="85" y="85"/>
                  <a:pt x="85" y="85"/>
                  <a:pt x="85" y="85"/>
                </a:cubicBezTo>
                <a:cubicBezTo>
                  <a:pt x="88" y="89"/>
                  <a:pt x="95" y="89"/>
                  <a:pt x="98" y="85"/>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57"/>
          <p:cNvSpPr/>
          <p:nvPr/>
        </p:nvSpPr>
        <p:spPr bwMode="auto">
          <a:xfrm>
            <a:off x="3429001" y="2952751"/>
            <a:ext cx="508000" cy="160338"/>
          </a:xfrm>
          <a:custGeom>
            <a:avLst/>
            <a:gdLst>
              <a:gd name="T0" fmla="*/ 128 w 187"/>
              <a:gd name="T1" fmla="*/ 0 h 59"/>
              <a:gd name="T2" fmla="*/ 106 w 187"/>
              <a:gd name="T3" fmla="*/ 22 h 59"/>
              <a:gd name="T4" fmla="*/ 93 w 187"/>
              <a:gd name="T5" fmla="*/ 27 h 59"/>
              <a:gd name="T6" fmla="*/ 81 w 187"/>
              <a:gd name="T7" fmla="*/ 22 h 59"/>
              <a:gd name="T8" fmla="*/ 59 w 187"/>
              <a:gd name="T9" fmla="*/ 0 h 59"/>
              <a:gd name="T10" fmla="*/ 0 w 187"/>
              <a:gd name="T11" fmla="*/ 59 h 59"/>
              <a:gd name="T12" fmla="*/ 187 w 187"/>
              <a:gd name="T13" fmla="*/ 59 h 59"/>
              <a:gd name="T14" fmla="*/ 128 w 187"/>
              <a:gd name="T15" fmla="*/ 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59">
                <a:moveTo>
                  <a:pt x="128" y="0"/>
                </a:moveTo>
                <a:cubicBezTo>
                  <a:pt x="106" y="22"/>
                  <a:pt x="106" y="22"/>
                  <a:pt x="106" y="22"/>
                </a:cubicBezTo>
                <a:cubicBezTo>
                  <a:pt x="102" y="25"/>
                  <a:pt x="98" y="27"/>
                  <a:pt x="93" y="27"/>
                </a:cubicBezTo>
                <a:cubicBezTo>
                  <a:pt x="89" y="27"/>
                  <a:pt x="84" y="25"/>
                  <a:pt x="81" y="22"/>
                </a:cubicBezTo>
                <a:cubicBezTo>
                  <a:pt x="59" y="0"/>
                  <a:pt x="59" y="0"/>
                  <a:pt x="59" y="0"/>
                </a:cubicBezTo>
                <a:cubicBezTo>
                  <a:pt x="0" y="59"/>
                  <a:pt x="0" y="59"/>
                  <a:pt x="0" y="59"/>
                </a:cubicBezTo>
                <a:cubicBezTo>
                  <a:pt x="187" y="59"/>
                  <a:pt x="187" y="59"/>
                  <a:pt x="187" y="59"/>
                </a:cubicBezTo>
                <a:lnTo>
                  <a:pt x="128" y="0"/>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58"/>
          <p:cNvSpPr/>
          <p:nvPr/>
        </p:nvSpPr>
        <p:spPr bwMode="auto">
          <a:xfrm>
            <a:off x="3792538" y="2771776"/>
            <a:ext cx="160338" cy="327025"/>
          </a:xfrm>
          <a:custGeom>
            <a:avLst/>
            <a:gdLst>
              <a:gd name="T0" fmla="*/ 0 w 101"/>
              <a:gd name="T1" fmla="*/ 103 h 206"/>
              <a:gd name="T2" fmla="*/ 101 w 101"/>
              <a:gd name="T3" fmla="*/ 206 h 206"/>
              <a:gd name="T4" fmla="*/ 101 w 101"/>
              <a:gd name="T5" fmla="*/ 0 h 206"/>
              <a:gd name="T6" fmla="*/ 0 w 101"/>
              <a:gd name="T7" fmla="*/ 103 h 206"/>
            </a:gdLst>
            <a:ahLst/>
            <a:cxnLst>
              <a:cxn ang="0">
                <a:pos x="T0" y="T1"/>
              </a:cxn>
              <a:cxn ang="0">
                <a:pos x="T2" y="T3"/>
              </a:cxn>
              <a:cxn ang="0">
                <a:pos x="T4" y="T5"/>
              </a:cxn>
              <a:cxn ang="0">
                <a:pos x="T6" y="T7"/>
              </a:cxn>
            </a:cxnLst>
            <a:rect l="0" t="0" r="r" b="b"/>
            <a:pathLst>
              <a:path w="101" h="206">
                <a:moveTo>
                  <a:pt x="0" y="103"/>
                </a:moveTo>
                <a:lnTo>
                  <a:pt x="101" y="206"/>
                </a:lnTo>
                <a:lnTo>
                  <a:pt x="101" y="0"/>
                </a:lnTo>
                <a:lnTo>
                  <a:pt x="0" y="103"/>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59"/>
          <p:cNvSpPr>
            <a:spLocks noEditPoints="1"/>
          </p:cNvSpPr>
          <p:nvPr/>
        </p:nvSpPr>
        <p:spPr bwMode="auto">
          <a:xfrm>
            <a:off x="4391026" y="4692651"/>
            <a:ext cx="542925" cy="414338"/>
          </a:xfrm>
          <a:custGeom>
            <a:avLst/>
            <a:gdLst>
              <a:gd name="T0" fmla="*/ 184 w 200"/>
              <a:gd name="T1" fmla="*/ 24 h 152"/>
              <a:gd name="T2" fmla="*/ 150 w 200"/>
              <a:gd name="T3" fmla="*/ 24 h 152"/>
              <a:gd name="T4" fmla="*/ 131 w 200"/>
              <a:gd name="T5" fmla="*/ 5 h 152"/>
              <a:gd name="T6" fmla="*/ 131 w 200"/>
              <a:gd name="T7" fmla="*/ 5 h 152"/>
              <a:gd name="T8" fmla="*/ 131 w 200"/>
              <a:gd name="T9" fmla="*/ 5 h 152"/>
              <a:gd name="T10" fmla="*/ 131 w 200"/>
              <a:gd name="T11" fmla="*/ 5 h 152"/>
              <a:gd name="T12" fmla="*/ 120 w 200"/>
              <a:gd name="T13" fmla="*/ 0 h 152"/>
              <a:gd name="T14" fmla="*/ 80 w 200"/>
              <a:gd name="T15" fmla="*/ 0 h 152"/>
              <a:gd name="T16" fmla="*/ 68 w 200"/>
              <a:gd name="T17" fmla="*/ 5 h 152"/>
              <a:gd name="T18" fmla="*/ 68 w 200"/>
              <a:gd name="T19" fmla="*/ 5 h 152"/>
              <a:gd name="T20" fmla="*/ 49 w 200"/>
              <a:gd name="T21" fmla="*/ 24 h 152"/>
              <a:gd name="T22" fmla="*/ 16 w 200"/>
              <a:gd name="T23" fmla="*/ 24 h 152"/>
              <a:gd name="T24" fmla="*/ 0 w 200"/>
              <a:gd name="T25" fmla="*/ 40 h 152"/>
              <a:gd name="T26" fmla="*/ 0 w 200"/>
              <a:gd name="T27" fmla="*/ 136 h 152"/>
              <a:gd name="T28" fmla="*/ 16 w 200"/>
              <a:gd name="T29" fmla="*/ 152 h 152"/>
              <a:gd name="T30" fmla="*/ 184 w 200"/>
              <a:gd name="T31" fmla="*/ 152 h 152"/>
              <a:gd name="T32" fmla="*/ 200 w 200"/>
              <a:gd name="T33" fmla="*/ 136 h 152"/>
              <a:gd name="T34" fmla="*/ 200 w 200"/>
              <a:gd name="T35" fmla="*/ 40 h 152"/>
              <a:gd name="T36" fmla="*/ 184 w 200"/>
              <a:gd name="T37" fmla="*/ 24 h 152"/>
              <a:gd name="T38" fmla="*/ 100 w 200"/>
              <a:gd name="T39" fmla="*/ 128 h 152"/>
              <a:gd name="T40" fmla="*/ 56 w 200"/>
              <a:gd name="T41" fmla="*/ 84 h 152"/>
              <a:gd name="T42" fmla="*/ 100 w 200"/>
              <a:gd name="T43" fmla="*/ 40 h 152"/>
              <a:gd name="T44" fmla="*/ 144 w 200"/>
              <a:gd name="T45" fmla="*/ 84 h 152"/>
              <a:gd name="T46" fmla="*/ 100 w 200"/>
              <a:gd name="T47" fmla="*/ 12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0" h="152">
                <a:moveTo>
                  <a:pt x="184" y="24"/>
                </a:moveTo>
                <a:cubicBezTo>
                  <a:pt x="150" y="24"/>
                  <a:pt x="150" y="24"/>
                  <a:pt x="150" y="24"/>
                </a:cubicBezTo>
                <a:cubicBezTo>
                  <a:pt x="131" y="5"/>
                  <a:pt x="131" y="5"/>
                  <a:pt x="131" y="5"/>
                </a:cubicBezTo>
                <a:cubicBezTo>
                  <a:pt x="131" y="5"/>
                  <a:pt x="131" y="5"/>
                  <a:pt x="131" y="5"/>
                </a:cubicBezTo>
                <a:cubicBezTo>
                  <a:pt x="131" y="5"/>
                  <a:pt x="131" y="5"/>
                  <a:pt x="131" y="5"/>
                </a:cubicBezTo>
                <a:cubicBezTo>
                  <a:pt x="131" y="5"/>
                  <a:pt x="131" y="5"/>
                  <a:pt x="131" y="5"/>
                </a:cubicBezTo>
                <a:cubicBezTo>
                  <a:pt x="128" y="2"/>
                  <a:pt x="124" y="0"/>
                  <a:pt x="120" y="0"/>
                </a:cubicBezTo>
                <a:cubicBezTo>
                  <a:pt x="80" y="0"/>
                  <a:pt x="80" y="0"/>
                  <a:pt x="80" y="0"/>
                </a:cubicBezTo>
                <a:cubicBezTo>
                  <a:pt x="75" y="0"/>
                  <a:pt x="71" y="2"/>
                  <a:pt x="68" y="5"/>
                </a:cubicBezTo>
                <a:cubicBezTo>
                  <a:pt x="68" y="5"/>
                  <a:pt x="68" y="5"/>
                  <a:pt x="68" y="5"/>
                </a:cubicBezTo>
                <a:cubicBezTo>
                  <a:pt x="49" y="24"/>
                  <a:pt x="49" y="24"/>
                  <a:pt x="49" y="24"/>
                </a:cubicBezTo>
                <a:cubicBezTo>
                  <a:pt x="16" y="24"/>
                  <a:pt x="16" y="24"/>
                  <a:pt x="16" y="24"/>
                </a:cubicBezTo>
                <a:cubicBezTo>
                  <a:pt x="7" y="24"/>
                  <a:pt x="0" y="31"/>
                  <a:pt x="0" y="40"/>
                </a:cubicBezTo>
                <a:cubicBezTo>
                  <a:pt x="0" y="136"/>
                  <a:pt x="0" y="136"/>
                  <a:pt x="0" y="136"/>
                </a:cubicBezTo>
                <a:cubicBezTo>
                  <a:pt x="0" y="145"/>
                  <a:pt x="7" y="152"/>
                  <a:pt x="16" y="152"/>
                </a:cubicBezTo>
                <a:cubicBezTo>
                  <a:pt x="184" y="152"/>
                  <a:pt x="184" y="152"/>
                  <a:pt x="184" y="152"/>
                </a:cubicBezTo>
                <a:cubicBezTo>
                  <a:pt x="192" y="152"/>
                  <a:pt x="200" y="145"/>
                  <a:pt x="200" y="136"/>
                </a:cubicBezTo>
                <a:cubicBezTo>
                  <a:pt x="200" y="40"/>
                  <a:pt x="200" y="40"/>
                  <a:pt x="200" y="40"/>
                </a:cubicBezTo>
                <a:cubicBezTo>
                  <a:pt x="200" y="31"/>
                  <a:pt x="192" y="24"/>
                  <a:pt x="184" y="24"/>
                </a:cubicBezTo>
                <a:close/>
                <a:moveTo>
                  <a:pt x="100" y="128"/>
                </a:moveTo>
                <a:cubicBezTo>
                  <a:pt x="75" y="128"/>
                  <a:pt x="56" y="108"/>
                  <a:pt x="56" y="84"/>
                </a:cubicBezTo>
                <a:cubicBezTo>
                  <a:pt x="56" y="60"/>
                  <a:pt x="75" y="40"/>
                  <a:pt x="100" y="40"/>
                </a:cubicBezTo>
                <a:cubicBezTo>
                  <a:pt x="124" y="40"/>
                  <a:pt x="144" y="60"/>
                  <a:pt x="144" y="84"/>
                </a:cubicBezTo>
                <a:cubicBezTo>
                  <a:pt x="144" y="108"/>
                  <a:pt x="124" y="128"/>
                  <a:pt x="100" y="128"/>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Oval 60"/>
          <p:cNvSpPr>
            <a:spLocks noChangeArrowheads="1"/>
          </p:cNvSpPr>
          <p:nvPr/>
        </p:nvSpPr>
        <p:spPr bwMode="auto">
          <a:xfrm>
            <a:off x="4565651" y="4824413"/>
            <a:ext cx="195263" cy="195263"/>
          </a:xfrm>
          <a:prstGeom prst="ellipse">
            <a:avLst/>
          </a:pr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61"/>
          <p:cNvSpPr/>
          <p:nvPr/>
        </p:nvSpPr>
        <p:spPr bwMode="auto">
          <a:xfrm>
            <a:off x="4630738" y="2652713"/>
            <a:ext cx="328613" cy="327025"/>
          </a:xfrm>
          <a:custGeom>
            <a:avLst/>
            <a:gdLst>
              <a:gd name="T0" fmla="*/ 116 w 121"/>
              <a:gd name="T1" fmla="*/ 3 h 120"/>
              <a:gd name="T2" fmla="*/ 107 w 121"/>
              <a:gd name="T3" fmla="*/ 0 h 120"/>
              <a:gd name="T4" fmla="*/ 99 w 121"/>
              <a:gd name="T5" fmla="*/ 3 h 120"/>
              <a:gd name="T6" fmla="*/ 70 w 121"/>
              <a:gd name="T7" fmla="*/ 32 h 120"/>
              <a:gd name="T8" fmla="*/ 66 w 121"/>
              <a:gd name="T9" fmla="*/ 36 h 120"/>
              <a:gd name="T10" fmla="*/ 62 w 121"/>
              <a:gd name="T11" fmla="*/ 40 h 120"/>
              <a:gd name="T12" fmla="*/ 39 w 121"/>
              <a:gd name="T13" fmla="*/ 63 h 120"/>
              <a:gd name="T14" fmla="*/ 0 w 121"/>
              <a:gd name="T15" fmla="*/ 103 h 120"/>
              <a:gd name="T16" fmla="*/ 0 w 121"/>
              <a:gd name="T17" fmla="*/ 103 h 120"/>
              <a:gd name="T18" fmla="*/ 0 w 121"/>
              <a:gd name="T19" fmla="*/ 120 h 120"/>
              <a:gd name="T20" fmla="*/ 16 w 121"/>
              <a:gd name="T21" fmla="*/ 120 h 120"/>
              <a:gd name="T22" fmla="*/ 16 w 121"/>
              <a:gd name="T23" fmla="*/ 120 h 120"/>
              <a:gd name="T24" fmla="*/ 36 w 121"/>
              <a:gd name="T25" fmla="*/ 100 h 120"/>
              <a:gd name="T26" fmla="*/ 80 w 121"/>
              <a:gd name="T27" fmla="*/ 57 h 120"/>
              <a:gd name="T28" fmla="*/ 80 w 121"/>
              <a:gd name="T29" fmla="*/ 56 h 120"/>
              <a:gd name="T30" fmla="*/ 80 w 121"/>
              <a:gd name="T31" fmla="*/ 56 h 120"/>
              <a:gd name="T32" fmla="*/ 82 w 121"/>
              <a:gd name="T33" fmla="*/ 54 h 120"/>
              <a:gd name="T34" fmla="*/ 82 w 121"/>
              <a:gd name="T35" fmla="*/ 54 h 120"/>
              <a:gd name="T36" fmla="*/ 116 w 121"/>
              <a:gd name="T37" fmla="*/ 20 h 120"/>
              <a:gd name="T38" fmla="*/ 116 w 121"/>
              <a:gd name="T39" fmla="*/ 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1" h="120">
                <a:moveTo>
                  <a:pt x="116" y="3"/>
                </a:moveTo>
                <a:cubicBezTo>
                  <a:pt x="113" y="1"/>
                  <a:pt x="110" y="0"/>
                  <a:pt x="107" y="0"/>
                </a:cubicBezTo>
                <a:cubicBezTo>
                  <a:pt x="104" y="0"/>
                  <a:pt x="101" y="1"/>
                  <a:pt x="99" y="3"/>
                </a:cubicBezTo>
                <a:cubicBezTo>
                  <a:pt x="70" y="32"/>
                  <a:pt x="70" y="32"/>
                  <a:pt x="70" y="32"/>
                </a:cubicBezTo>
                <a:cubicBezTo>
                  <a:pt x="66" y="36"/>
                  <a:pt x="66" y="36"/>
                  <a:pt x="66" y="36"/>
                </a:cubicBezTo>
                <a:cubicBezTo>
                  <a:pt x="62" y="40"/>
                  <a:pt x="62" y="40"/>
                  <a:pt x="62" y="40"/>
                </a:cubicBezTo>
                <a:cubicBezTo>
                  <a:pt x="39" y="63"/>
                  <a:pt x="39" y="63"/>
                  <a:pt x="39" y="63"/>
                </a:cubicBezTo>
                <a:cubicBezTo>
                  <a:pt x="0" y="103"/>
                  <a:pt x="0" y="103"/>
                  <a:pt x="0" y="103"/>
                </a:cubicBezTo>
                <a:cubicBezTo>
                  <a:pt x="0" y="103"/>
                  <a:pt x="0" y="103"/>
                  <a:pt x="0" y="103"/>
                </a:cubicBezTo>
                <a:cubicBezTo>
                  <a:pt x="0" y="120"/>
                  <a:pt x="0" y="120"/>
                  <a:pt x="0" y="120"/>
                </a:cubicBezTo>
                <a:cubicBezTo>
                  <a:pt x="16" y="120"/>
                  <a:pt x="16" y="120"/>
                  <a:pt x="16" y="120"/>
                </a:cubicBezTo>
                <a:cubicBezTo>
                  <a:pt x="16" y="120"/>
                  <a:pt x="16" y="120"/>
                  <a:pt x="16" y="120"/>
                </a:cubicBezTo>
                <a:cubicBezTo>
                  <a:pt x="36" y="100"/>
                  <a:pt x="36" y="100"/>
                  <a:pt x="36" y="100"/>
                </a:cubicBezTo>
                <a:cubicBezTo>
                  <a:pt x="80" y="57"/>
                  <a:pt x="80" y="57"/>
                  <a:pt x="80" y="57"/>
                </a:cubicBezTo>
                <a:cubicBezTo>
                  <a:pt x="80" y="56"/>
                  <a:pt x="80" y="56"/>
                  <a:pt x="80" y="56"/>
                </a:cubicBezTo>
                <a:cubicBezTo>
                  <a:pt x="80" y="56"/>
                  <a:pt x="80" y="56"/>
                  <a:pt x="80" y="56"/>
                </a:cubicBezTo>
                <a:cubicBezTo>
                  <a:pt x="82" y="54"/>
                  <a:pt x="82" y="54"/>
                  <a:pt x="82" y="54"/>
                </a:cubicBezTo>
                <a:cubicBezTo>
                  <a:pt x="82" y="54"/>
                  <a:pt x="82" y="54"/>
                  <a:pt x="82" y="54"/>
                </a:cubicBezTo>
                <a:cubicBezTo>
                  <a:pt x="116" y="20"/>
                  <a:pt x="116" y="20"/>
                  <a:pt x="116" y="20"/>
                </a:cubicBezTo>
                <a:cubicBezTo>
                  <a:pt x="121" y="16"/>
                  <a:pt x="121" y="8"/>
                  <a:pt x="116" y="3"/>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62"/>
          <p:cNvSpPr/>
          <p:nvPr/>
        </p:nvSpPr>
        <p:spPr bwMode="auto">
          <a:xfrm>
            <a:off x="4456113" y="2740026"/>
            <a:ext cx="412750" cy="414338"/>
          </a:xfrm>
          <a:custGeom>
            <a:avLst/>
            <a:gdLst>
              <a:gd name="T0" fmla="*/ 255 w 260"/>
              <a:gd name="T1" fmla="*/ 51 h 261"/>
              <a:gd name="T2" fmla="*/ 180 w 260"/>
              <a:gd name="T3" fmla="*/ 127 h 261"/>
              <a:gd name="T4" fmla="*/ 147 w 260"/>
              <a:gd name="T5" fmla="*/ 161 h 261"/>
              <a:gd name="T6" fmla="*/ 142 w 260"/>
              <a:gd name="T7" fmla="*/ 165 h 261"/>
              <a:gd name="T8" fmla="*/ 137 w 260"/>
              <a:gd name="T9" fmla="*/ 165 h 261"/>
              <a:gd name="T10" fmla="*/ 110 w 260"/>
              <a:gd name="T11" fmla="*/ 165 h 261"/>
              <a:gd name="T12" fmla="*/ 96 w 260"/>
              <a:gd name="T13" fmla="*/ 165 h 261"/>
              <a:gd name="T14" fmla="*/ 96 w 260"/>
              <a:gd name="T15" fmla="*/ 151 h 261"/>
              <a:gd name="T16" fmla="*/ 96 w 260"/>
              <a:gd name="T17" fmla="*/ 122 h 261"/>
              <a:gd name="T18" fmla="*/ 96 w 260"/>
              <a:gd name="T19" fmla="*/ 115 h 261"/>
              <a:gd name="T20" fmla="*/ 99 w 260"/>
              <a:gd name="T21" fmla="*/ 111 h 261"/>
              <a:gd name="T22" fmla="*/ 168 w 260"/>
              <a:gd name="T23" fmla="*/ 43 h 261"/>
              <a:gd name="T24" fmla="*/ 207 w 260"/>
              <a:gd name="T25" fmla="*/ 3 h 261"/>
              <a:gd name="T26" fmla="*/ 211 w 260"/>
              <a:gd name="T27" fmla="*/ 0 h 261"/>
              <a:gd name="T28" fmla="*/ 0 w 260"/>
              <a:gd name="T29" fmla="*/ 0 h 261"/>
              <a:gd name="T30" fmla="*/ 0 w 260"/>
              <a:gd name="T31" fmla="*/ 261 h 261"/>
              <a:gd name="T32" fmla="*/ 260 w 260"/>
              <a:gd name="T33" fmla="*/ 261 h 261"/>
              <a:gd name="T34" fmla="*/ 260 w 260"/>
              <a:gd name="T35" fmla="*/ 48 h 261"/>
              <a:gd name="T36" fmla="*/ 257 w 260"/>
              <a:gd name="T37" fmla="*/ 51 h 261"/>
              <a:gd name="T38" fmla="*/ 255 w 260"/>
              <a:gd name="T39" fmla="*/ 5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0" h="261">
                <a:moveTo>
                  <a:pt x="255" y="51"/>
                </a:moveTo>
                <a:lnTo>
                  <a:pt x="180" y="127"/>
                </a:lnTo>
                <a:lnTo>
                  <a:pt x="147" y="161"/>
                </a:lnTo>
                <a:lnTo>
                  <a:pt x="142" y="165"/>
                </a:lnTo>
                <a:lnTo>
                  <a:pt x="137" y="165"/>
                </a:lnTo>
                <a:lnTo>
                  <a:pt x="110" y="165"/>
                </a:lnTo>
                <a:lnTo>
                  <a:pt x="96" y="165"/>
                </a:lnTo>
                <a:lnTo>
                  <a:pt x="96" y="151"/>
                </a:lnTo>
                <a:lnTo>
                  <a:pt x="96" y="122"/>
                </a:lnTo>
                <a:lnTo>
                  <a:pt x="96" y="115"/>
                </a:lnTo>
                <a:lnTo>
                  <a:pt x="99" y="111"/>
                </a:lnTo>
                <a:lnTo>
                  <a:pt x="168" y="43"/>
                </a:lnTo>
                <a:lnTo>
                  <a:pt x="207" y="3"/>
                </a:lnTo>
                <a:lnTo>
                  <a:pt x="211" y="0"/>
                </a:lnTo>
                <a:lnTo>
                  <a:pt x="0" y="0"/>
                </a:lnTo>
                <a:lnTo>
                  <a:pt x="0" y="261"/>
                </a:lnTo>
                <a:lnTo>
                  <a:pt x="260" y="261"/>
                </a:lnTo>
                <a:lnTo>
                  <a:pt x="260" y="48"/>
                </a:lnTo>
                <a:lnTo>
                  <a:pt x="257" y="51"/>
                </a:lnTo>
                <a:lnTo>
                  <a:pt x="255" y="51"/>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63"/>
          <p:cNvSpPr/>
          <p:nvPr/>
        </p:nvSpPr>
        <p:spPr bwMode="auto">
          <a:xfrm>
            <a:off x="5475288" y="2695576"/>
            <a:ext cx="390525" cy="479425"/>
          </a:xfrm>
          <a:custGeom>
            <a:avLst/>
            <a:gdLst>
              <a:gd name="T0" fmla="*/ 144 w 144"/>
              <a:gd name="T1" fmla="*/ 2 h 176"/>
              <a:gd name="T2" fmla="*/ 139 w 144"/>
              <a:gd name="T3" fmla="*/ 4 h 176"/>
              <a:gd name="T4" fmla="*/ 102 w 144"/>
              <a:gd name="T5" fmla="*/ 9 h 176"/>
              <a:gd name="T6" fmla="*/ 68 w 144"/>
              <a:gd name="T7" fmla="*/ 5 h 176"/>
              <a:gd name="T8" fmla="*/ 35 w 144"/>
              <a:gd name="T9" fmla="*/ 0 h 176"/>
              <a:gd name="T10" fmla="*/ 2 w 144"/>
              <a:gd name="T11" fmla="*/ 6 h 176"/>
              <a:gd name="T12" fmla="*/ 0 w 144"/>
              <a:gd name="T13" fmla="*/ 7 h 176"/>
              <a:gd name="T14" fmla="*/ 0 w 144"/>
              <a:gd name="T15" fmla="*/ 8 h 176"/>
              <a:gd name="T16" fmla="*/ 0 w 144"/>
              <a:gd name="T17" fmla="*/ 98 h 176"/>
              <a:gd name="T18" fmla="*/ 0 w 144"/>
              <a:gd name="T19" fmla="*/ 176 h 176"/>
              <a:gd name="T20" fmla="*/ 8 w 144"/>
              <a:gd name="T21" fmla="*/ 176 h 176"/>
              <a:gd name="T22" fmla="*/ 8 w 144"/>
              <a:gd name="T23" fmla="*/ 100 h 176"/>
              <a:gd name="T24" fmla="*/ 35 w 144"/>
              <a:gd name="T25" fmla="*/ 96 h 176"/>
              <a:gd name="T26" fmla="*/ 67 w 144"/>
              <a:gd name="T27" fmla="*/ 101 h 176"/>
              <a:gd name="T28" fmla="*/ 102 w 144"/>
              <a:gd name="T29" fmla="*/ 105 h 176"/>
              <a:gd name="T30" fmla="*/ 142 w 144"/>
              <a:gd name="T31" fmla="*/ 100 h 176"/>
              <a:gd name="T32" fmla="*/ 144 w 144"/>
              <a:gd name="T33" fmla="*/ 99 h 176"/>
              <a:gd name="T34" fmla="*/ 144 w 144"/>
              <a:gd name="T35" fmla="*/ 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4" h="176">
                <a:moveTo>
                  <a:pt x="144" y="2"/>
                </a:moveTo>
                <a:cubicBezTo>
                  <a:pt x="139" y="4"/>
                  <a:pt x="139" y="4"/>
                  <a:pt x="139" y="4"/>
                </a:cubicBezTo>
                <a:cubicBezTo>
                  <a:pt x="139" y="4"/>
                  <a:pt x="125" y="9"/>
                  <a:pt x="102" y="9"/>
                </a:cubicBezTo>
                <a:cubicBezTo>
                  <a:pt x="90" y="9"/>
                  <a:pt x="79" y="7"/>
                  <a:pt x="68" y="5"/>
                </a:cubicBezTo>
                <a:cubicBezTo>
                  <a:pt x="58" y="2"/>
                  <a:pt x="46" y="0"/>
                  <a:pt x="35" y="0"/>
                </a:cubicBezTo>
                <a:cubicBezTo>
                  <a:pt x="11" y="0"/>
                  <a:pt x="3" y="5"/>
                  <a:pt x="2" y="6"/>
                </a:cubicBezTo>
                <a:cubicBezTo>
                  <a:pt x="0" y="7"/>
                  <a:pt x="0" y="7"/>
                  <a:pt x="0" y="7"/>
                </a:cubicBezTo>
                <a:cubicBezTo>
                  <a:pt x="0" y="8"/>
                  <a:pt x="0" y="8"/>
                  <a:pt x="0" y="8"/>
                </a:cubicBezTo>
                <a:cubicBezTo>
                  <a:pt x="0" y="98"/>
                  <a:pt x="0" y="98"/>
                  <a:pt x="0" y="98"/>
                </a:cubicBezTo>
                <a:cubicBezTo>
                  <a:pt x="0" y="176"/>
                  <a:pt x="0" y="176"/>
                  <a:pt x="0" y="176"/>
                </a:cubicBezTo>
                <a:cubicBezTo>
                  <a:pt x="8" y="176"/>
                  <a:pt x="8" y="176"/>
                  <a:pt x="8" y="176"/>
                </a:cubicBezTo>
                <a:cubicBezTo>
                  <a:pt x="8" y="100"/>
                  <a:pt x="8" y="100"/>
                  <a:pt x="8" y="100"/>
                </a:cubicBezTo>
                <a:cubicBezTo>
                  <a:pt x="12" y="98"/>
                  <a:pt x="19" y="96"/>
                  <a:pt x="35" y="96"/>
                </a:cubicBezTo>
                <a:cubicBezTo>
                  <a:pt x="46" y="96"/>
                  <a:pt x="56" y="98"/>
                  <a:pt x="67" y="101"/>
                </a:cubicBezTo>
                <a:cubicBezTo>
                  <a:pt x="78" y="103"/>
                  <a:pt x="89" y="105"/>
                  <a:pt x="102" y="105"/>
                </a:cubicBezTo>
                <a:cubicBezTo>
                  <a:pt x="126" y="105"/>
                  <a:pt x="141" y="100"/>
                  <a:pt x="142" y="100"/>
                </a:cubicBezTo>
                <a:cubicBezTo>
                  <a:pt x="144" y="99"/>
                  <a:pt x="144" y="99"/>
                  <a:pt x="144" y="99"/>
                </a:cubicBezTo>
                <a:lnTo>
                  <a:pt x="144" y="2"/>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64"/>
          <p:cNvSpPr>
            <a:spLocks noEditPoints="1"/>
          </p:cNvSpPr>
          <p:nvPr/>
        </p:nvSpPr>
        <p:spPr bwMode="auto">
          <a:xfrm>
            <a:off x="9278938" y="2663826"/>
            <a:ext cx="542925" cy="544513"/>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60 w 200"/>
              <a:gd name="T11" fmla="*/ 104 h 200"/>
              <a:gd name="T12" fmla="*/ 104 w 200"/>
              <a:gd name="T13" fmla="*/ 104 h 200"/>
              <a:gd name="T14" fmla="*/ 104 w 200"/>
              <a:gd name="T15" fmla="*/ 160 h 200"/>
              <a:gd name="T16" fmla="*/ 96 w 200"/>
              <a:gd name="T17" fmla="*/ 160 h 200"/>
              <a:gd name="T18" fmla="*/ 96 w 200"/>
              <a:gd name="T19" fmla="*/ 104 h 200"/>
              <a:gd name="T20" fmla="*/ 41 w 200"/>
              <a:gd name="T21" fmla="*/ 104 h 200"/>
              <a:gd name="T22" fmla="*/ 41 w 200"/>
              <a:gd name="T23" fmla="*/ 96 h 200"/>
              <a:gd name="T24" fmla="*/ 96 w 200"/>
              <a:gd name="T25" fmla="*/ 96 h 200"/>
              <a:gd name="T26" fmla="*/ 96 w 200"/>
              <a:gd name="T27" fmla="*/ 40 h 200"/>
              <a:gd name="T28" fmla="*/ 104 w 200"/>
              <a:gd name="T29" fmla="*/ 40 h 200"/>
              <a:gd name="T30" fmla="*/ 104 w 200"/>
              <a:gd name="T31" fmla="*/ 96 h 200"/>
              <a:gd name="T32" fmla="*/ 160 w 200"/>
              <a:gd name="T33" fmla="*/ 96 h 200"/>
              <a:gd name="T34" fmla="*/ 160 w 200"/>
              <a:gd name="T35" fmla="*/ 10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200">
                <a:moveTo>
                  <a:pt x="100" y="0"/>
                </a:moveTo>
                <a:cubicBezTo>
                  <a:pt x="45" y="0"/>
                  <a:pt x="0" y="45"/>
                  <a:pt x="0" y="100"/>
                </a:cubicBezTo>
                <a:cubicBezTo>
                  <a:pt x="0" y="155"/>
                  <a:pt x="45" y="200"/>
                  <a:pt x="100" y="200"/>
                </a:cubicBezTo>
                <a:cubicBezTo>
                  <a:pt x="156" y="200"/>
                  <a:pt x="200" y="155"/>
                  <a:pt x="200" y="100"/>
                </a:cubicBezTo>
                <a:cubicBezTo>
                  <a:pt x="200" y="45"/>
                  <a:pt x="156" y="0"/>
                  <a:pt x="100" y="0"/>
                </a:cubicBezTo>
                <a:close/>
                <a:moveTo>
                  <a:pt x="160" y="104"/>
                </a:moveTo>
                <a:cubicBezTo>
                  <a:pt x="104" y="104"/>
                  <a:pt x="104" y="104"/>
                  <a:pt x="104" y="104"/>
                </a:cubicBezTo>
                <a:cubicBezTo>
                  <a:pt x="104" y="160"/>
                  <a:pt x="104" y="160"/>
                  <a:pt x="104" y="160"/>
                </a:cubicBezTo>
                <a:cubicBezTo>
                  <a:pt x="96" y="160"/>
                  <a:pt x="96" y="160"/>
                  <a:pt x="96" y="160"/>
                </a:cubicBezTo>
                <a:cubicBezTo>
                  <a:pt x="96" y="104"/>
                  <a:pt x="96" y="104"/>
                  <a:pt x="96" y="104"/>
                </a:cubicBezTo>
                <a:cubicBezTo>
                  <a:pt x="41" y="104"/>
                  <a:pt x="41" y="104"/>
                  <a:pt x="41" y="104"/>
                </a:cubicBezTo>
                <a:cubicBezTo>
                  <a:pt x="41" y="96"/>
                  <a:pt x="41" y="96"/>
                  <a:pt x="41" y="96"/>
                </a:cubicBezTo>
                <a:cubicBezTo>
                  <a:pt x="96" y="96"/>
                  <a:pt x="96" y="96"/>
                  <a:pt x="96" y="96"/>
                </a:cubicBezTo>
                <a:cubicBezTo>
                  <a:pt x="96" y="40"/>
                  <a:pt x="96" y="40"/>
                  <a:pt x="96" y="40"/>
                </a:cubicBezTo>
                <a:cubicBezTo>
                  <a:pt x="104" y="40"/>
                  <a:pt x="104" y="40"/>
                  <a:pt x="104" y="40"/>
                </a:cubicBezTo>
                <a:cubicBezTo>
                  <a:pt x="104" y="96"/>
                  <a:pt x="104" y="96"/>
                  <a:pt x="104" y="96"/>
                </a:cubicBezTo>
                <a:cubicBezTo>
                  <a:pt x="160" y="96"/>
                  <a:pt x="160" y="96"/>
                  <a:pt x="160" y="96"/>
                </a:cubicBezTo>
                <a:lnTo>
                  <a:pt x="160" y="104"/>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65"/>
          <p:cNvSpPr>
            <a:spLocks noEditPoints="1"/>
          </p:cNvSpPr>
          <p:nvPr/>
        </p:nvSpPr>
        <p:spPr bwMode="auto">
          <a:xfrm>
            <a:off x="9278938" y="3646488"/>
            <a:ext cx="542925" cy="546100"/>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52 w 200"/>
              <a:gd name="T11" fmla="*/ 104 h 200"/>
              <a:gd name="T12" fmla="*/ 49 w 200"/>
              <a:gd name="T13" fmla="*/ 104 h 200"/>
              <a:gd name="T14" fmla="*/ 49 w 200"/>
              <a:gd name="T15" fmla="*/ 96 h 200"/>
              <a:gd name="T16" fmla="*/ 152 w 200"/>
              <a:gd name="T17" fmla="*/ 96 h 200"/>
              <a:gd name="T18" fmla="*/ 152 w 200"/>
              <a:gd name="T19" fmla="*/ 10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5" y="0"/>
                  <a:pt x="0" y="45"/>
                  <a:pt x="0" y="100"/>
                </a:cubicBezTo>
                <a:cubicBezTo>
                  <a:pt x="0" y="155"/>
                  <a:pt x="45" y="200"/>
                  <a:pt x="100" y="200"/>
                </a:cubicBezTo>
                <a:cubicBezTo>
                  <a:pt x="156" y="200"/>
                  <a:pt x="200" y="155"/>
                  <a:pt x="200" y="100"/>
                </a:cubicBezTo>
                <a:cubicBezTo>
                  <a:pt x="200" y="45"/>
                  <a:pt x="156" y="0"/>
                  <a:pt x="100" y="0"/>
                </a:cubicBezTo>
                <a:close/>
                <a:moveTo>
                  <a:pt x="152" y="104"/>
                </a:moveTo>
                <a:cubicBezTo>
                  <a:pt x="49" y="104"/>
                  <a:pt x="49" y="104"/>
                  <a:pt x="49" y="104"/>
                </a:cubicBezTo>
                <a:cubicBezTo>
                  <a:pt x="49" y="96"/>
                  <a:pt x="49" y="96"/>
                  <a:pt x="49" y="96"/>
                </a:cubicBezTo>
                <a:cubicBezTo>
                  <a:pt x="152" y="96"/>
                  <a:pt x="152" y="96"/>
                  <a:pt x="152" y="96"/>
                </a:cubicBezTo>
                <a:lnTo>
                  <a:pt x="152" y="104"/>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66"/>
          <p:cNvSpPr>
            <a:spLocks noEditPoints="1"/>
          </p:cNvSpPr>
          <p:nvPr/>
        </p:nvSpPr>
        <p:spPr bwMode="auto">
          <a:xfrm>
            <a:off x="8301038" y="4627563"/>
            <a:ext cx="542925" cy="544513"/>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1 w 200"/>
              <a:gd name="T11" fmla="*/ 40 h 200"/>
              <a:gd name="T12" fmla="*/ 113 w 200"/>
              <a:gd name="T13" fmla="*/ 52 h 200"/>
              <a:gd name="T14" fmla="*/ 101 w 200"/>
              <a:gd name="T15" fmla="*/ 64 h 200"/>
              <a:gd name="T16" fmla="*/ 89 w 200"/>
              <a:gd name="T17" fmla="*/ 52 h 200"/>
              <a:gd name="T18" fmla="*/ 101 w 200"/>
              <a:gd name="T19" fmla="*/ 40 h 200"/>
              <a:gd name="T20" fmla="*/ 117 w 200"/>
              <a:gd name="T21" fmla="*/ 156 h 200"/>
              <a:gd name="T22" fmla="*/ 85 w 200"/>
              <a:gd name="T23" fmla="*/ 156 h 200"/>
              <a:gd name="T24" fmla="*/ 85 w 200"/>
              <a:gd name="T25" fmla="*/ 148 h 200"/>
              <a:gd name="T26" fmla="*/ 93 w 200"/>
              <a:gd name="T27" fmla="*/ 148 h 200"/>
              <a:gd name="T28" fmla="*/ 93 w 200"/>
              <a:gd name="T29" fmla="*/ 80 h 200"/>
              <a:gd name="T30" fmla="*/ 85 w 200"/>
              <a:gd name="T31" fmla="*/ 80 h 200"/>
              <a:gd name="T32" fmla="*/ 85 w 200"/>
              <a:gd name="T33" fmla="*/ 72 h 200"/>
              <a:gd name="T34" fmla="*/ 109 w 200"/>
              <a:gd name="T35" fmla="*/ 72 h 200"/>
              <a:gd name="T36" fmla="*/ 109 w 200"/>
              <a:gd name="T37" fmla="*/ 75 h 200"/>
              <a:gd name="T38" fmla="*/ 109 w 200"/>
              <a:gd name="T39" fmla="*/ 80 h 200"/>
              <a:gd name="T40" fmla="*/ 109 w 200"/>
              <a:gd name="T41" fmla="*/ 148 h 200"/>
              <a:gd name="T42" fmla="*/ 117 w 200"/>
              <a:gd name="T43" fmla="*/ 148 h 200"/>
              <a:gd name="T44" fmla="*/ 117 w 200"/>
              <a:gd name="T45" fmla="*/ 15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 h="200">
                <a:moveTo>
                  <a:pt x="100" y="0"/>
                </a:moveTo>
                <a:cubicBezTo>
                  <a:pt x="45" y="0"/>
                  <a:pt x="0" y="45"/>
                  <a:pt x="0" y="100"/>
                </a:cubicBezTo>
                <a:cubicBezTo>
                  <a:pt x="0" y="155"/>
                  <a:pt x="45" y="200"/>
                  <a:pt x="100" y="200"/>
                </a:cubicBezTo>
                <a:cubicBezTo>
                  <a:pt x="156" y="200"/>
                  <a:pt x="200" y="155"/>
                  <a:pt x="200" y="100"/>
                </a:cubicBezTo>
                <a:cubicBezTo>
                  <a:pt x="200" y="45"/>
                  <a:pt x="156" y="0"/>
                  <a:pt x="100" y="0"/>
                </a:cubicBezTo>
                <a:close/>
                <a:moveTo>
                  <a:pt x="101" y="40"/>
                </a:moveTo>
                <a:cubicBezTo>
                  <a:pt x="108" y="40"/>
                  <a:pt x="113" y="45"/>
                  <a:pt x="113" y="52"/>
                </a:cubicBezTo>
                <a:cubicBezTo>
                  <a:pt x="113" y="58"/>
                  <a:pt x="108" y="64"/>
                  <a:pt x="101" y="64"/>
                </a:cubicBezTo>
                <a:cubicBezTo>
                  <a:pt x="94" y="64"/>
                  <a:pt x="89" y="58"/>
                  <a:pt x="89" y="52"/>
                </a:cubicBezTo>
                <a:cubicBezTo>
                  <a:pt x="89" y="45"/>
                  <a:pt x="94" y="40"/>
                  <a:pt x="101" y="40"/>
                </a:cubicBezTo>
                <a:close/>
                <a:moveTo>
                  <a:pt x="117" y="156"/>
                </a:moveTo>
                <a:cubicBezTo>
                  <a:pt x="85" y="156"/>
                  <a:pt x="85" y="156"/>
                  <a:pt x="85" y="156"/>
                </a:cubicBezTo>
                <a:cubicBezTo>
                  <a:pt x="85" y="148"/>
                  <a:pt x="85" y="148"/>
                  <a:pt x="85" y="148"/>
                </a:cubicBezTo>
                <a:cubicBezTo>
                  <a:pt x="93" y="148"/>
                  <a:pt x="93" y="148"/>
                  <a:pt x="93" y="148"/>
                </a:cubicBezTo>
                <a:cubicBezTo>
                  <a:pt x="93" y="80"/>
                  <a:pt x="93" y="80"/>
                  <a:pt x="93" y="80"/>
                </a:cubicBezTo>
                <a:cubicBezTo>
                  <a:pt x="85" y="80"/>
                  <a:pt x="85" y="80"/>
                  <a:pt x="85" y="80"/>
                </a:cubicBezTo>
                <a:cubicBezTo>
                  <a:pt x="85" y="72"/>
                  <a:pt x="85" y="72"/>
                  <a:pt x="85" y="72"/>
                </a:cubicBezTo>
                <a:cubicBezTo>
                  <a:pt x="109" y="72"/>
                  <a:pt x="109" y="72"/>
                  <a:pt x="109" y="72"/>
                </a:cubicBezTo>
                <a:cubicBezTo>
                  <a:pt x="109" y="75"/>
                  <a:pt x="109" y="75"/>
                  <a:pt x="109" y="75"/>
                </a:cubicBezTo>
                <a:cubicBezTo>
                  <a:pt x="109" y="80"/>
                  <a:pt x="109" y="80"/>
                  <a:pt x="109" y="80"/>
                </a:cubicBezTo>
                <a:cubicBezTo>
                  <a:pt x="109" y="148"/>
                  <a:pt x="109" y="148"/>
                  <a:pt x="109" y="148"/>
                </a:cubicBezTo>
                <a:cubicBezTo>
                  <a:pt x="117" y="148"/>
                  <a:pt x="117" y="148"/>
                  <a:pt x="117" y="148"/>
                </a:cubicBezTo>
                <a:lnTo>
                  <a:pt x="117" y="156"/>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67"/>
          <p:cNvSpPr/>
          <p:nvPr/>
        </p:nvSpPr>
        <p:spPr bwMode="auto">
          <a:xfrm>
            <a:off x="9282113" y="4692651"/>
            <a:ext cx="542925" cy="414338"/>
          </a:xfrm>
          <a:custGeom>
            <a:avLst/>
            <a:gdLst>
              <a:gd name="T0" fmla="*/ 96 w 200"/>
              <a:gd name="T1" fmla="*/ 40 h 152"/>
              <a:gd name="T2" fmla="*/ 96 w 200"/>
              <a:gd name="T3" fmla="*/ 0 h 152"/>
              <a:gd name="T4" fmla="*/ 0 w 200"/>
              <a:gd name="T5" fmla="*/ 68 h 152"/>
              <a:gd name="T6" fmla="*/ 96 w 200"/>
              <a:gd name="T7" fmla="*/ 136 h 152"/>
              <a:gd name="T8" fmla="*/ 96 w 200"/>
              <a:gd name="T9" fmla="*/ 96 h 152"/>
              <a:gd name="T10" fmla="*/ 200 w 200"/>
              <a:gd name="T11" fmla="*/ 152 h 152"/>
              <a:gd name="T12" fmla="*/ 96 w 200"/>
              <a:gd name="T13" fmla="*/ 40 h 152"/>
            </a:gdLst>
            <a:ahLst/>
            <a:cxnLst>
              <a:cxn ang="0">
                <a:pos x="T0" y="T1"/>
              </a:cxn>
              <a:cxn ang="0">
                <a:pos x="T2" y="T3"/>
              </a:cxn>
              <a:cxn ang="0">
                <a:pos x="T4" y="T5"/>
              </a:cxn>
              <a:cxn ang="0">
                <a:pos x="T6" y="T7"/>
              </a:cxn>
              <a:cxn ang="0">
                <a:pos x="T8" y="T9"/>
              </a:cxn>
              <a:cxn ang="0">
                <a:pos x="T10" y="T11"/>
              </a:cxn>
              <a:cxn ang="0">
                <a:pos x="T12" y="T13"/>
              </a:cxn>
            </a:cxnLst>
            <a:rect l="0" t="0" r="r" b="b"/>
            <a:pathLst>
              <a:path w="200" h="152">
                <a:moveTo>
                  <a:pt x="96" y="40"/>
                </a:moveTo>
                <a:cubicBezTo>
                  <a:pt x="96" y="0"/>
                  <a:pt x="96" y="0"/>
                  <a:pt x="96" y="0"/>
                </a:cubicBezTo>
                <a:cubicBezTo>
                  <a:pt x="0" y="68"/>
                  <a:pt x="0" y="68"/>
                  <a:pt x="0" y="68"/>
                </a:cubicBezTo>
                <a:cubicBezTo>
                  <a:pt x="96" y="136"/>
                  <a:pt x="96" y="136"/>
                  <a:pt x="96" y="136"/>
                </a:cubicBezTo>
                <a:cubicBezTo>
                  <a:pt x="96" y="96"/>
                  <a:pt x="96" y="96"/>
                  <a:pt x="96" y="96"/>
                </a:cubicBezTo>
                <a:cubicBezTo>
                  <a:pt x="134" y="96"/>
                  <a:pt x="170" y="98"/>
                  <a:pt x="200" y="152"/>
                </a:cubicBezTo>
                <a:cubicBezTo>
                  <a:pt x="200" y="118"/>
                  <a:pt x="194" y="41"/>
                  <a:pt x="96" y="40"/>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68"/>
          <p:cNvSpPr/>
          <p:nvPr/>
        </p:nvSpPr>
        <p:spPr bwMode="auto">
          <a:xfrm>
            <a:off x="8301038" y="3744913"/>
            <a:ext cx="542925" cy="98425"/>
          </a:xfrm>
          <a:custGeom>
            <a:avLst/>
            <a:gdLst>
              <a:gd name="T0" fmla="*/ 0 w 200"/>
              <a:gd name="T1" fmla="*/ 0 h 36"/>
              <a:gd name="T2" fmla="*/ 0 w 200"/>
              <a:gd name="T3" fmla="*/ 8 h 36"/>
              <a:gd name="T4" fmla="*/ 6 w 200"/>
              <a:gd name="T5" fmla="*/ 8 h 36"/>
              <a:gd name="T6" fmla="*/ 8 w 200"/>
              <a:gd name="T7" fmla="*/ 24 h 36"/>
              <a:gd name="T8" fmla="*/ 14 w 200"/>
              <a:gd name="T9" fmla="*/ 36 h 36"/>
              <a:gd name="T10" fmla="*/ 187 w 200"/>
              <a:gd name="T11" fmla="*/ 36 h 36"/>
              <a:gd name="T12" fmla="*/ 192 w 200"/>
              <a:gd name="T13" fmla="*/ 24 h 36"/>
              <a:gd name="T14" fmla="*/ 195 w 200"/>
              <a:gd name="T15" fmla="*/ 8 h 36"/>
              <a:gd name="T16" fmla="*/ 200 w 200"/>
              <a:gd name="T17" fmla="*/ 8 h 36"/>
              <a:gd name="T18" fmla="*/ 200 w 200"/>
              <a:gd name="T19" fmla="*/ 0 h 36"/>
              <a:gd name="T20" fmla="*/ 0 w 200"/>
              <a:gd name="T2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36">
                <a:moveTo>
                  <a:pt x="0" y="0"/>
                </a:moveTo>
                <a:cubicBezTo>
                  <a:pt x="0" y="8"/>
                  <a:pt x="0" y="8"/>
                  <a:pt x="0" y="8"/>
                </a:cubicBezTo>
                <a:cubicBezTo>
                  <a:pt x="6" y="8"/>
                  <a:pt x="6" y="8"/>
                  <a:pt x="6" y="8"/>
                </a:cubicBezTo>
                <a:cubicBezTo>
                  <a:pt x="8" y="24"/>
                  <a:pt x="8" y="24"/>
                  <a:pt x="8" y="24"/>
                </a:cubicBezTo>
                <a:cubicBezTo>
                  <a:pt x="8" y="29"/>
                  <a:pt x="11" y="33"/>
                  <a:pt x="14" y="36"/>
                </a:cubicBezTo>
                <a:cubicBezTo>
                  <a:pt x="187" y="36"/>
                  <a:pt x="187" y="36"/>
                  <a:pt x="187" y="36"/>
                </a:cubicBezTo>
                <a:cubicBezTo>
                  <a:pt x="190" y="33"/>
                  <a:pt x="192" y="29"/>
                  <a:pt x="192" y="24"/>
                </a:cubicBezTo>
                <a:cubicBezTo>
                  <a:pt x="195" y="8"/>
                  <a:pt x="195" y="8"/>
                  <a:pt x="195" y="8"/>
                </a:cubicBezTo>
                <a:cubicBezTo>
                  <a:pt x="200" y="8"/>
                  <a:pt x="200" y="8"/>
                  <a:pt x="200" y="8"/>
                </a:cubicBezTo>
                <a:cubicBezTo>
                  <a:pt x="200" y="0"/>
                  <a:pt x="200" y="0"/>
                  <a:pt x="200" y="0"/>
                </a:cubicBez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69"/>
          <p:cNvSpPr>
            <a:spLocks noEditPoints="1"/>
          </p:cNvSpPr>
          <p:nvPr/>
        </p:nvSpPr>
        <p:spPr bwMode="auto">
          <a:xfrm>
            <a:off x="8351838" y="3865563"/>
            <a:ext cx="442913" cy="250825"/>
          </a:xfrm>
          <a:custGeom>
            <a:avLst/>
            <a:gdLst>
              <a:gd name="T0" fmla="*/ 13 w 163"/>
              <a:gd name="T1" fmla="*/ 77 h 92"/>
              <a:gd name="T2" fmla="*/ 28 w 163"/>
              <a:gd name="T3" fmla="*/ 92 h 92"/>
              <a:gd name="T4" fmla="*/ 135 w 163"/>
              <a:gd name="T5" fmla="*/ 92 h 92"/>
              <a:gd name="T6" fmla="*/ 150 w 163"/>
              <a:gd name="T7" fmla="*/ 77 h 92"/>
              <a:gd name="T8" fmla="*/ 163 w 163"/>
              <a:gd name="T9" fmla="*/ 0 h 92"/>
              <a:gd name="T10" fmla="*/ 0 w 163"/>
              <a:gd name="T11" fmla="*/ 0 h 92"/>
              <a:gd name="T12" fmla="*/ 13 w 163"/>
              <a:gd name="T13" fmla="*/ 77 h 92"/>
              <a:gd name="T14" fmla="*/ 52 w 163"/>
              <a:gd name="T15" fmla="*/ 16 h 92"/>
              <a:gd name="T16" fmla="*/ 57 w 163"/>
              <a:gd name="T17" fmla="*/ 10 h 92"/>
              <a:gd name="T18" fmla="*/ 81 w 163"/>
              <a:gd name="T19" fmla="*/ 34 h 92"/>
              <a:gd name="T20" fmla="*/ 105 w 163"/>
              <a:gd name="T21" fmla="*/ 10 h 92"/>
              <a:gd name="T22" fmla="*/ 111 w 163"/>
              <a:gd name="T23" fmla="*/ 16 h 92"/>
              <a:gd name="T24" fmla="*/ 87 w 163"/>
              <a:gd name="T25" fmla="*/ 40 h 92"/>
              <a:gd name="T26" fmla="*/ 111 w 163"/>
              <a:gd name="T27" fmla="*/ 64 h 92"/>
              <a:gd name="T28" fmla="*/ 106 w 163"/>
              <a:gd name="T29" fmla="*/ 70 h 92"/>
              <a:gd name="T30" fmla="*/ 81 w 163"/>
              <a:gd name="T31" fmla="*/ 45 h 92"/>
              <a:gd name="T32" fmla="*/ 57 w 163"/>
              <a:gd name="T33" fmla="*/ 70 h 92"/>
              <a:gd name="T34" fmla="*/ 52 w 163"/>
              <a:gd name="T35" fmla="*/ 64 h 92"/>
              <a:gd name="T36" fmla="*/ 76 w 163"/>
              <a:gd name="T37" fmla="*/ 40 h 92"/>
              <a:gd name="T38" fmla="*/ 52 w 163"/>
              <a:gd name="T39" fmla="*/ 1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3" h="92">
                <a:moveTo>
                  <a:pt x="13" y="77"/>
                </a:moveTo>
                <a:cubicBezTo>
                  <a:pt x="14" y="85"/>
                  <a:pt x="20" y="92"/>
                  <a:pt x="28" y="92"/>
                </a:cubicBezTo>
                <a:cubicBezTo>
                  <a:pt x="135" y="92"/>
                  <a:pt x="135" y="92"/>
                  <a:pt x="135" y="92"/>
                </a:cubicBezTo>
                <a:cubicBezTo>
                  <a:pt x="143" y="92"/>
                  <a:pt x="148" y="85"/>
                  <a:pt x="150" y="77"/>
                </a:cubicBezTo>
                <a:cubicBezTo>
                  <a:pt x="163" y="0"/>
                  <a:pt x="163" y="0"/>
                  <a:pt x="163" y="0"/>
                </a:cubicBezTo>
                <a:cubicBezTo>
                  <a:pt x="0" y="0"/>
                  <a:pt x="0" y="0"/>
                  <a:pt x="0" y="0"/>
                </a:cubicBezTo>
                <a:lnTo>
                  <a:pt x="13" y="77"/>
                </a:lnTo>
                <a:close/>
                <a:moveTo>
                  <a:pt x="52" y="16"/>
                </a:moveTo>
                <a:cubicBezTo>
                  <a:pt x="57" y="10"/>
                  <a:pt x="57" y="10"/>
                  <a:pt x="57" y="10"/>
                </a:cubicBezTo>
                <a:cubicBezTo>
                  <a:pt x="81" y="34"/>
                  <a:pt x="81" y="34"/>
                  <a:pt x="81" y="34"/>
                </a:cubicBezTo>
                <a:cubicBezTo>
                  <a:pt x="105" y="10"/>
                  <a:pt x="105" y="10"/>
                  <a:pt x="105" y="10"/>
                </a:cubicBezTo>
                <a:cubicBezTo>
                  <a:pt x="111" y="16"/>
                  <a:pt x="111" y="16"/>
                  <a:pt x="111" y="16"/>
                </a:cubicBezTo>
                <a:cubicBezTo>
                  <a:pt x="87" y="40"/>
                  <a:pt x="87" y="40"/>
                  <a:pt x="87" y="40"/>
                </a:cubicBezTo>
                <a:cubicBezTo>
                  <a:pt x="111" y="64"/>
                  <a:pt x="111" y="64"/>
                  <a:pt x="111" y="64"/>
                </a:cubicBezTo>
                <a:cubicBezTo>
                  <a:pt x="106" y="70"/>
                  <a:pt x="106" y="70"/>
                  <a:pt x="106" y="70"/>
                </a:cubicBezTo>
                <a:cubicBezTo>
                  <a:pt x="81" y="45"/>
                  <a:pt x="81" y="45"/>
                  <a:pt x="81" y="45"/>
                </a:cubicBezTo>
                <a:cubicBezTo>
                  <a:pt x="57" y="70"/>
                  <a:pt x="57" y="70"/>
                  <a:pt x="57" y="70"/>
                </a:cubicBezTo>
                <a:cubicBezTo>
                  <a:pt x="52" y="64"/>
                  <a:pt x="52" y="64"/>
                  <a:pt x="52" y="64"/>
                </a:cubicBezTo>
                <a:cubicBezTo>
                  <a:pt x="76" y="40"/>
                  <a:pt x="76" y="40"/>
                  <a:pt x="76" y="40"/>
                </a:cubicBezTo>
                <a:lnTo>
                  <a:pt x="52" y="16"/>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70"/>
          <p:cNvSpPr/>
          <p:nvPr/>
        </p:nvSpPr>
        <p:spPr bwMode="auto">
          <a:xfrm>
            <a:off x="6345238" y="1717676"/>
            <a:ext cx="542925" cy="501650"/>
          </a:xfrm>
          <a:custGeom>
            <a:avLst/>
            <a:gdLst>
              <a:gd name="T0" fmla="*/ 184 w 200"/>
              <a:gd name="T1" fmla="*/ 0 h 184"/>
              <a:gd name="T2" fmla="*/ 112 w 200"/>
              <a:gd name="T3" fmla="*/ 0 h 184"/>
              <a:gd name="T4" fmla="*/ 104 w 200"/>
              <a:gd name="T5" fmla="*/ 2 h 184"/>
              <a:gd name="T6" fmla="*/ 104 w 200"/>
              <a:gd name="T7" fmla="*/ 160 h 184"/>
              <a:gd name="T8" fmla="*/ 96 w 200"/>
              <a:gd name="T9" fmla="*/ 160 h 184"/>
              <a:gd name="T10" fmla="*/ 96 w 200"/>
              <a:gd name="T11" fmla="*/ 2 h 184"/>
              <a:gd name="T12" fmla="*/ 88 w 200"/>
              <a:gd name="T13" fmla="*/ 0 h 184"/>
              <a:gd name="T14" fmla="*/ 16 w 200"/>
              <a:gd name="T15" fmla="*/ 0 h 184"/>
              <a:gd name="T16" fmla="*/ 0 w 200"/>
              <a:gd name="T17" fmla="*/ 16 h 184"/>
              <a:gd name="T18" fmla="*/ 0 w 200"/>
              <a:gd name="T19" fmla="*/ 152 h 184"/>
              <a:gd name="T20" fmla="*/ 16 w 200"/>
              <a:gd name="T21" fmla="*/ 168 h 184"/>
              <a:gd name="T22" fmla="*/ 88 w 200"/>
              <a:gd name="T23" fmla="*/ 168 h 184"/>
              <a:gd name="T24" fmla="*/ 89 w 200"/>
              <a:gd name="T25" fmla="*/ 168 h 184"/>
              <a:gd name="T26" fmla="*/ 96 w 200"/>
              <a:gd name="T27" fmla="*/ 176 h 184"/>
              <a:gd name="T28" fmla="*/ 96 w 200"/>
              <a:gd name="T29" fmla="*/ 184 h 184"/>
              <a:gd name="T30" fmla="*/ 104 w 200"/>
              <a:gd name="T31" fmla="*/ 184 h 184"/>
              <a:gd name="T32" fmla="*/ 104 w 200"/>
              <a:gd name="T33" fmla="*/ 179 h 184"/>
              <a:gd name="T34" fmla="*/ 105 w 200"/>
              <a:gd name="T35" fmla="*/ 179 h 184"/>
              <a:gd name="T36" fmla="*/ 105 w 200"/>
              <a:gd name="T37" fmla="*/ 176 h 184"/>
              <a:gd name="T38" fmla="*/ 112 w 200"/>
              <a:gd name="T39" fmla="*/ 168 h 184"/>
              <a:gd name="T40" fmla="*/ 112 w 200"/>
              <a:gd name="T41" fmla="*/ 168 h 184"/>
              <a:gd name="T42" fmla="*/ 184 w 200"/>
              <a:gd name="T43" fmla="*/ 168 h 184"/>
              <a:gd name="T44" fmla="*/ 200 w 200"/>
              <a:gd name="T45" fmla="*/ 152 h 184"/>
              <a:gd name="T46" fmla="*/ 200 w 200"/>
              <a:gd name="T47" fmla="*/ 16 h 184"/>
              <a:gd name="T48" fmla="*/ 184 w 200"/>
              <a:gd name="T4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0" h="184">
                <a:moveTo>
                  <a:pt x="184" y="0"/>
                </a:moveTo>
                <a:cubicBezTo>
                  <a:pt x="112" y="0"/>
                  <a:pt x="112" y="0"/>
                  <a:pt x="112" y="0"/>
                </a:cubicBezTo>
                <a:cubicBezTo>
                  <a:pt x="109" y="0"/>
                  <a:pt x="107" y="1"/>
                  <a:pt x="104" y="2"/>
                </a:cubicBezTo>
                <a:cubicBezTo>
                  <a:pt x="104" y="160"/>
                  <a:pt x="104" y="160"/>
                  <a:pt x="104" y="160"/>
                </a:cubicBezTo>
                <a:cubicBezTo>
                  <a:pt x="96" y="160"/>
                  <a:pt x="96" y="160"/>
                  <a:pt x="96" y="160"/>
                </a:cubicBezTo>
                <a:cubicBezTo>
                  <a:pt x="96" y="2"/>
                  <a:pt x="96" y="2"/>
                  <a:pt x="96" y="2"/>
                </a:cubicBezTo>
                <a:cubicBezTo>
                  <a:pt x="94" y="1"/>
                  <a:pt x="91" y="0"/>
                  <a:pt x="88" y="0"/>
                </a:cubicBezTo>
                <a:cubicBezTo>
                  <a:pt x="16" y="0"/>
                  <a:pt x="16" y="0"/>
                  <a:pt x="16" y="0"/>
                </a:cubicBezTo>
                <a:cubicBezTo>
                  <a:pt x="8" y="0"/>
                  <a:pt x="0" y="7"/>
                  <a:pt x="0" y="16"/>
                </a:cubicBezTo>
                <a:cubicBezTo>
                  <a:pt x="0" y="152"/>
                  <a:pt x="0" y="152"/>
                  <a:pt x="0" y="152"/>
                </a:cubicBezTo>
                <a:cubicBezTo>
                  <a:pt x="0" y="161"/>
                  <a:pt x="8" y="168"/>
                  <a:pt x="16" y="168"/>
                </a:cubicBezTo>
                <a:cubicBezTo>
                  <a:pt x="88" y="168"/>
                  <a:pt x="88" y="168"/>
                  <a:pt x="88" y="168"/>
                </a:cubicBezTo>
                <a:cubicBezTo>
                  <a:pt x="89" y="168"/>
                  <a:pt x="89" y="168"/>
                  <a:pt x="89" y="168"/>
                </a:cubicBezTo>
                <a:cubicBezTo>
                  <a:pt x="93" y="168"/>
                  <a:pt x="96" y="171"/>
                  <a:pt x="96" y="176"/>
                </a:cubicBezTo>
                <a:cubicBezTo>
                  <a:pt x="96" y="184"/>
                  <a:pt x="96" y="184"/>
                  <a:pt x="96" y="184"/>
                </a:cubicBezTo>
                <a:cubicBezTo>
                  <a:pt x="104" y="184"/>
                  <a:pt x="104" y="184"/>
                  <a:pt x="104" y="184"/>
                </a:cubicBezTo>
                <a:cubicBezTo>
                  <a:pt x="104" y="179"/>
                  <a:pt x="104" y="179"/>
                  <a:pt x="104" y="179"/>
                </a:cubicBezTo>
                <a:cubicBezTo>
                  <a:pt x="105" y="179"/>
                  <a:pt x="105" y="179"/>
                  <a:pt x="105" y="179"/>
                </a:cubicBezTo>
                <a:cubicBezTo>
                  <a:pt x="105" y="176"/>
                  <a:pt x="105" y="176"/>
                  <a:pt x="105" y="176"/>
                </a:cubicBezTo>
                <a:cubicBezTo>
                  <a:pt x="105" y="172"/>
                  <a:pt x="108" y="168"/>
                  <a:pt x="112" y="168"/>
                </a:cubicBezTo>
                <a:cubicBezTo>
                  <a:pt x="112" y="168"/>
                  <a:pt x="112" y="168"/>
                  <a:pt x="112" y="168"/>
                </a:cubicBezTo>
                <a:cubicBezTo>
                  <a:pt x="184" y="168"/>
                  <a:pt x="184" y="168"/>
                  <a:pt x="184" y="168"/>
                </a:cubicBezTo>
                <a:cubicBezTo>
                  <a:pt x="193" y="168"/>
                  <a:pt x="200" y="161"/>
                  <a:pt x="200" y="152"/>
                </a:cubicBezTo>
                <a:cubicBezTo>
                  <a:pt x="200" y="16"/>
                  <a:pt x="200" y="16"/>
                  <a:pt x="200" y="16"/>
                </a:cubicBezTo>
                <a:cubicBezTo>
                  <a:pt x="200" y="7"/>
                  <a:pt x="193" y="0"/>
                  <a:pt x="184" y="0"/>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图片占位符 95" descr="图片包含 天空, 泰迪熊, 熊, 建筑物&#10;&#10;自动生成的说明"/>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l="18816" r="18816"/>
          <a:stretch>
            <a:fillRect/>
          </a:stretch>
        </p:blipFill>
        <p:spPr/>
      </p:pic>
      <p:sp>
        <p:nvSpPr>
          <p:cNvPr id="63" name="矩形 62"/>
          <p:cNvSpPr/>
          <p:nvPr/>
        </p:nvSpPr>
        <p:spPr>
          <a:xfrm>
            <a:off x="6275750" y="118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简介</a:t>
            </a:r>
            <a:endParaRPr lang="zh-CN" altLang="en-US" sz="2800" b="1" dirty="0">
              <a:solidFill>
                <a:schemeClr val="accent2"/>
              </a:solidFill>
            </a:endParaRPr>
          </a:p>
        </p:txBody>
      </p:sp>
      <p:grpSp>
        <p:nvGrpSpPr>
          <p:cNvPr id="75" name="组合 74"/>
          <p:cNvGrpSpPr/>
          <p:nvPr/>
        </p:nvGrpSpPr>
        <p:grpSpPr>
          <a:xfrm>
            <a:off x="5345475" y="1180600"/>
            <a:ext cx="720000" cy="720000"/>
            <a:chOff x="5412150" y="1180600"/>
            <a:chExt cx="720000" cy="720000"/>
          </a:xfrm>
        </p:grpSpPr>
        <p:sp>
          <p:nvSpPr>
            <p:cNvPr id="61" name="矩形 60"/>
            <p:cNvSpPr/>
            <p:nvPr/>
          </p:nvSpPr>
          <p:spPr>
            <a:xfrm>
              <a:off x="5412150" y="118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64" name="矩形 63"/>
            <p:cNvSpPr/>
            <p:nvPr/>
          </p:nvSpPr>
          <p:spPr>
            <a:xfrm>
              <a:off x="5412150" y="181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p:cNvGrpSpPr/>
          <p:nvPr/>
        </p:nvGrpSpPr>
        <p:grpSpPr>
          <a:xfrm>
            <a:off x="5345475" y="2260600"/>
            <a:ext cx="720000" cy="720000"/>
            <a:chOff x="5412150" y="2260600"/>
            <a:chExt cx="720000" cy="720000"/>
          </a:xfrm>
        </p:grpSpPr>
        <p:sp>
          <p:nvSpPr>
            <p:cNvPr id="58" name="矩形 57"/>
            <p:cNvSpPr/>
            <p:nvPr/>
          </p:nvSpPr>
          <p:spPr>
            <a:xfrm>
              <a:off x="5412150" y="226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67" name="矩形 66"/>
            <p:cNvSpPr/>
            <p:nvPr/>
          </p:nvSpPr>
          <p:spPr>
            <a:xfrm>
              <a:off x="5412150" y="289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 name="组合 72"/>
          <p:cNvGrpSpPr/>
          <p:nvPr/>
        </p:nvGrpSpPr>
        <p:grpSpPr>
          <a:xfrm>
            <a:off x="5345475" y="3340600"/>
            <a:ext cx="720000" cy="720000"/>
            <a:chOff x="5412150" y="3340600"/>
            <a:chExt cx="720000" cy="720000"/>
          </a:xfrm>
        </p:grpSpPr>
        <p:sp>
          <p:nvSpPr>
            <p:cNvPr id="60" name="矩形 59"/>
            <p:cNvSpPr/>
            <p:nvPr/>
          </p:nvSpPr>
          <p:spPr>
            <a:xfrm>
              <a:off x="5412150" y="334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68" name="矩形 67"/>
            <p:cNvSpPr/>
            <p:nvPr/>
          </p:nvSpPr>
          <p:spPr>
            <a:xfrm>
              <a:off x="5412150" y="397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p:cNvGrpSpPr/>
          <p:nvPr/>
        </p:nvGrpSpPr>
        <p:grpSpPr>
          <a:xfrm>
            <a:off x="5345475" y="4420600"/>
            <a:ext cx="720000" cy="720000"/>
            <a:chOff x="5412150" y="4420600"/>
            <a:chExt cx="720000" cy="720000"/>
          </a:xfrm>
        </p:grpSpPr>
        <p:sp>
          <p:nvSpPr>
            <p:cNvPr id="62" name="矩形 61"/>
            <p:cNvSpPr/>
            <p:nvPr/>
          </p:nvSpPr>
          <p:spPr>
            <a:xfrm>
              <a:off x="5412150" y="442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4</a:t>
              </a:r>
              <a:endParaRPr lang="zh-CN" altLang="en-US" sz="3200" b="1" dirty="0"/>
            </a:p>
          </p:txBody>
        </p:sp>
        <p:sp>
          <p:nvSpPr>
            <p:cNvPr id="69" name="矩形 68"/>
            <p:cNvSpPr/>
            <p:nvPr/>
          </p:nvSpPr>
          <p:spPr>
            <a:xfrm>
              <a:off x="5412150" y="505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矩形 69"/>
          <p:cNvSpPr/>
          <p:nvPr/>
        </p:nvSpPr>
        <p:spPr>
          <a:xfrm>
            <a:off x="6275750" y="226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代码实现</a:t>
            </a:r>
            <a:endParaRPr lang="zh-CN" altLang="en-US" sz="2800" b="1" dirty="0">
              <a:solidFill>
                <a:schemeClr val="accent2"/>
              </a:solidFill>
            </a:endParaRPr>
          </a:p>
        </p:txBody>
      </p:sp>
      <p:sp>
        <p:nvSpPr>
          <p:cNvPr id="71" name="矩形 70"/>
          <p:cNvSpPr/>
          <p:nvPr/>
        </p:nvSpPr>
        <p:spPr>
          <a:xfrm>
            <a:off x="6275750" y="334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运行展示</a:t>
            </a:r>
            <a:endParaRPr lang="zh-CN" altLang="en-US" sz="2800" b="1" dirty="0">
              <a:solidFill>
                <a:schemeClr val="accent2"/>
              </a:solidFill>
            </a:endParaRPr>
          </a:p>
        </p:txBody>
      </p:sp>
      <p:sp>
        <p:nvSpPr>
          <p:cNvPr id="72" name="矩形 71"/>
          <p:cNvSpPr/>
          <p:nvPr/>
        </p:nvSpPr>
        <p:spPr>
          <a:xfrm>
            <a:off x="6275750" y="442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项目总结</a:t>
            </a:r>
            <a:endParaRPr lang="zh-CN" altLang="en-US" sz="2800" b="1" dirty="0">
              <a:solidFill>
                <a:schemeClr val="accent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占位符 59" descr="图片包含 天空, 户外, 建筑物&#10;&#10;自动生成的说明"/>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28688" b="28688"/>
          <a:stretch>
            <a:fillRect/>
          </a:stretch>
        </p:blipFill>
        <p:spPr/>
      </p:pic>
      <p:sp>
        <p:nvSpPr>
          <p:cNvPr id="68" name="标题 67"/>
          <p:cNvSpPr>
            <a:spLocks noGrp="1"/>
          </p:cNvSpPr>
          <p:nvPr>
            <p:ph type="title"/>
          </p:nvPr>
        </p:nvSpPr>
        <p:spPr/>
        <p:txBody>
          <a:bodyPr/>
          <a:lstStyle/>
          <a:p>
            <a:r>
              <a:rPr lang="zh-CN" altLang="en-US" dirty="0"/>
              <a:t>简介</a:t>
            </a:r>
            <a:endParaRPr lang="zh-CN" altLang="en-US" dirty="0"/>
          </a:p>
        </p:txBody>
      </p:sp>
      <p:sp>
        <p:nvSpPr>
          <p:cNvPr id="69" name="文本占位符 68"/>
          <p:cNvSpPr>
            <a:spLocks noGrp="1"/>
          </p:cNvSpPr>
          <p:nvPr>
            <p:ph type="body" sz="quarter" idx="11"/>
          </p:nvPr>
        </p:nvSpPr>
        <p:spPr/>
        <p:txBody>
          <a:bodyPr/>
          <a:lstStyle/>
          <a:p>
            <a:r>
              <a:rPr lang="en-US" altLang="zh-CN" dirty="0">
                <a:solidFill>
                  <a:schemeClr val="accent2"/>
                </a:solidFill>
              </a:rPr>
              <a:t>AI-Poet</a:t>
            </a:r>
            <a:r>
              <a:rPr lang="zh-CN" altLang="en-US" dirty="0">
                <a:solidFill>
                  <a:schemeClr val="accent2"/>
                </a:solidFill>
              </a:rPr>
              <a:t>：一款基于深度学习的 </a:t>
            </a:r>
            <a:r>
              <a:rPr lang="en-US" altLang="zh-CN" dirty="0">
                <a:solidFill>
                  <a:schemeClr val="accent2"/>
                </a:solidFill>
              </a:rPr>
              <a:t>AI </a:t>
            </a:r>
            <a:r>
              <a:rPr lang="zh-CN" altLang="en-US" dirty="0">
                <a:solidFill>
                  <a:schemeClr val="accent2"/>
                </a:solidFill>
              </a:rPr>
              <a:t>作诗系统</a:t>
            </a:r>
            <a:endParaRPr lang="zh-CN" altLang="en-US" dirty="0">
              <a:solidFill>
                <a:schemeClr val="accent2"/>
              </a:solidFill>
            </a:endParaRPr>
          </a:p>
        </p:txBody>
      </p:sp>
      <p:grpSp>
        <p:nvGrpSpPr>
          <p:cNvPr id="2" name="组合 1"/>
          <p:cNvGrpSpPr/>
          <p:nvPr/>
        </p:nvGrpSpPr>
        <p:grpSpPr>
          <a:xfrm>
            <a:off x="1048224" y="3047028"/>
            <a:ext cx="2895125" cy="3181080"/>
            <a:chOff x="1048225" y="3047028"/>
            <a:chExt cx="2862842" cy="3181080"/>
          </a:xfrm>
        </p:grpSpPr>
        <p:sp>
          <p:nvSpPr>
            <p:cNvPr id="5" name="矩形 4"/>
            <p:cNvSpPr/>
            <p:nvPr/>
          </p:nvSpPr>
          <p:spPr>
            <a:xfrm>
              <a:off x="1048225" y="3047028"/>
              <a:ext cx="2862842" cy="318003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accent1"/>
                  </a:solidFill>
                </a:rPr>
                <a:t>01</a:t>
              </a:r>
              <a:endParaRPr lang="zh-CN" altLang="en-US" sz="13800" b="1" dirty="0">
                <a:solidFill>
                  <a:schemeClr val="accent1"/>
                </a:solidFill>
              </a:endParaRPr>
            </a:p>
          </p:txBody>
        </p:sp>
        <p:sp>
          <p:nvSpPr>
            <p:cNvPr id="6" name="矩形 5"/>
            <p:cNvSpPr/>
            <p:nvPr/>
          </p:nvSpPr>
          <p:spPr>
            <a:xfrm rot="16200000">
              <a:off x="2434933" y="4751974"/>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简介</a:t>
            </a:r>
            <a:endParaRPr lang="zh-CN" altLang="en-US" dirty="0"/>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7535545" y="1619250"/>
            <a:ext cx="3611245" cy="398081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r>
              <a:rPr lang="zh-CN" altLang="en-US" sz="2000" dirty="0"/>
              <a:t>人工智能已经渗透了我们生活的方方面面，给我们的衣食住行都带了许多便利。</a:t>
            </a:r>
            <a:endParaRPr lang="zh-CN" altLang="en-US" sz="2000" dirty="0"/>
          </a:p>
          <a:p>
            <a:pPr algn="just"/>
            <a:endParaRPr lang="zh-CN" altLang="en-US" sz="2000" dirty="0"/>
          </a:p>
          <a:p>
            <a:pPr algn="just"/>
            <a:r>
              <a:rPr lang="zh-CN" altLang="en-US" sz="2000" dirty="0"/>
              <a:t>然而，在满足了人们的基本生活需求之后，精神上的追求将逐步凸显。</a:t>
            </a:r>
            <a:endParaRPr lang="zh-CN" altLang="en-US" sz="2000" dirty="0"/>
          </a:p>
          <a:p>
            <a:pPr algn="just"/>
            <a:endParaRPr lang="zh-CN" altLang="en-US" sz="2000" dirty="0"/>
          </a:p>
          <a:p>
            <a:pPr algn="just"/>
            <a:r>
              <a:rPr lang="en-US" altLang="zh-CN" sz="2000" dirty="0"/>
              <a:t>AI-Poet </a:t>
            </a:r>
            <a:r>
              <a:rPr lang="zh-CN" altLang="en-US" sz="2000" dirty="0"/>
              <a:t>即是一款基于深度学习的 </a:t>
            </a:r>
            <a:r>
              <a:rPr lang="en-US" altLang="zh-CN" sz="2000" dirty="0"/>
              <a:t>AI </a:t>
            </a:r>
            <a:r>
              <a:rPr lang="zh-CN" altLang="en-US" sz="2000" dirty="0"/>
              <a:t>作诗系统。</a:t>
            </a:r>
            <a:endParaRPr lang="zh-CN" altLang="en-US" sz="2000" dirty="0"/>
          </a:p>
        </p:txBody>
      </p:sp>
      <p:sp>
        <p:nvSpPr>
          <p:cNvPr id="11" name="平行四边形 10"/>
          <p:cNvSpPr/>
          <p:nvPr/>
        </p:nvSpPr>
        <p:spPr>
          <a:xfrm>
            <a:off x="7298048" y="1513125"/>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2" name="Picture 1" descr="人工智能应用"/>
          <p:cNvPicPr>
            <a:picLocks noChangeAspect="1"/>
          </p:cNvPicPr>
          <p:nvPr/>
        </p:nvPicPr>
        <p:blipFill>
          <a:blip r:embed="rId1"/>
          <a:stretch>
            <a:fillRect/>
          </a:stretch>
        </p:blipFill>
        <p:spPr>
          <a:xfrm>
            <a:off x="565785" y="1205230"/>
            <a:ext cx="5873750" cy="480885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p:cNvSpPr/>
          <p:nvPr/>
        </p:nvSpPr>
        <p:spPr>
          <a:xfrm>
            <a:off x="6276001" y="1592263"/>
            <a:ext cx="4868249"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 name="文本占位符 1"/>
          <p:cNvSpPr>
            <a:spLocks noGrp="1"/>
          </p:cNvSpPr>
          <p:nvPr>
            <p:ph type="body" sz="quarter" idx="11"/>
          </p:nvPr>
        </p:nvSpPr>
        <p:spPr/>
        <p:txBody>
          <a:bodyPr/>
          <a:lstStyle/>
          <a:p>
            <a:r>
              <a:rPr lang="zh-CN" altLang="en-US" dirty="0"/>
              <a:t>纯文字版式二</a:t>
            </a:r>
            <a:endParaRPr lang="zh-CN" altLang="en-US" dirty="0"/>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
        <p:nvSpPr>
          <p:cNvPr id="7" name="矩形: 圆角 6"/>
          <p:cNvSpPr/>
          <p:nvPr/>
        </p:nvSpPr>
        <p:spPr>
          <a:xfrm>
            <a:off x="1075351" y="1592263"/>
            <a:ext cx="4868249"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p:cNvSpPr txBox="1"/>
          <p:nvPr/>
        </p:nvSpPr>
        <p:spPr>
          <a:xfrm>
            <a:off x="1725143" y="2235200"/>
            <a:ext cx="3894607" cy="2525563"/>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添加观点</a:t>
            </a:r>
            <a:r>
              <a:rPr lang="en-US" altLang="zh-CN" sz="2800" b="1" dirty="0">
                <a:solidFill>
                  <a:schemeClr val="tx1">
                    <a:lumMod val="75000"/>
                    <a:lumOff val="25000"/>
                  </a:schemeClr>
                </a:solidFill>
              </a:rPr>
              <a:t>1</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请在此输入文字说明请在此输入文字说明请在此输入文字说明请在此输入文字说明请在此输入文字说明。</a:t>
            </a:r>
            <a:endParaRPr lang="zh-CN" altLang="en-US" sz="2400" dirty="0">
              <a:solidFill>
                <a:schemeClr val="tx1">
                  <a:lumMod val="75000"/>
                  <a:lumOff val="25000"/>
                </a:schemeClr>
              </a:solidFill>
            </a:endParaRPr>
          </a:p>
        </p:txBody>
      </p:sp>
      <p:sp>
        <p:nvSpPr>
          <p:cNvPr id="15" name="文本框 14"/>
          <p:cNvSpPr txBox="1"/>
          <p:nvPr/>
        </p:nvSpPr>
        <p:spPr>
          <a:xfrm>
            <a:off x="6762821" y="2235200"/>
            <a:ext cx="3894607" cy="2525563"/>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添加观点</a:t>
            </a:r>
            <a:r>
              <a:rPr lang="en-US" altLang="zh-CN" sz="2800" b="1" dirty="0">
                <a:solidFill>
                  <a:schemeClr val="tx1">
                    <a:lumMod val="75000"/>
                    <a:lumOff val="25000"/>
                  </a:schemeClr>
                </a:solidFill>
              </a:rPr>
              <a:t>2</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请在此输入文字说明请在此输入文字说明请在此输入文字说明请在此输入文字说明请在此输入文字说明</a:t>
            </a:r>
            <a:endParaRPr lang="zh-CN" altLang="en-US" sz="2400" dirty="0">
              <a:solidFill>
                <a:schemeClr val="tx1">
                  <a:lumMod val="75000"/>
                  <a:lumOff val="25000"/>
                </a:schemeClr>
              </a:solidFill>
            </a:endParaRPr>
          </a:p>
        </p:txBody>
      </p:sp>
      <p:sp>
        <p:nvSpPr>
          <p:cNvPr id="16" name="平行四边形 15"/>
          <p:cNvSpPr/>
          <p:nvPr/>
        </p:nvSpPr>
        <p:spPr>
          <a:xfrm>
            <a:off x="6391047"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right-quote-sign_36811"/>
          <p:cNvSpPr>
            <a:spLocks noChangeAspect="1"/>
          </p:cNvSpPr>
          <p:nvPr/>
        </p:nvSpPr>
        <p:spPr bwMode="auto">
          <a:xfrm>
            <a:off x="10834246"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2" name="right-quote-sign_36811"/>
          <p:cNvSpPr>
            <a:spLocks noChangeAspect="1"/>
          </p:cNvSpPr>
          <p:nvPr/>
        </p:nvSpPr>
        <p:spPr bwMode="auto">
          <a:xfrm>
            <a:off x="5629577"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纯文字版式三</a:t>
            </a:r>
            <a:endParaRPr lang="zh-CN" altLang="en-US" dirty="0"/>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
        <p:nvSpPr>
          <p:cNvPr id="7" name="矩形: 圆角 6"/>
          <p:cNvSpPr/>
          <p:nvPr/>
        </p:nvSpPr>
        <p:spPr>
          <a:xfrm>
            <a:off x="367713" y="1617105"/>
            <a:ext cx="3575637" cy="396454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p:cNvSpPr/>
          <p:nvPr/>
        </p:nvSpPr>
        <p:spPr>
          <a:xfrm>
            <a:off x="546728" y="17220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447424" y="2096529"/>
            <a:ext cx="3495925" cy="3005695"/>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添加观点</a:t>
            </a:r>
            <a:r>
              <a:rPr lang="en-US" altLang="zh-CN" sz="2800" b="1" dirty="0">
                <a:solidFill>
                  <a:schemeClr val="tx1">
                    <a:lumMod val="75000"/>
                    <a:lumOff val="25000"/>
                  </a:schemeClr>
                </a:solidFill>
              </a:rPr>
              <a:t>1</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zh-CN" altLang="en-US" sz="2400" dirty="0">
              <a:solidFill>
                <a:schemeClr val="tx1">
                  <a:lumMod val="75000"/>
                  <a:lumOff val="25000"/>
                </a:schemeClr>
              </a:solidFill>
            </a:endParaRPr>
          </a:p>
        </p:txBody>
      </p:sp>
      <p:sp>
        <p:nvSpPr>
          <p:cNvPr id="24" name="矩形: 圆角 23"/>
          <p:cNvSpPr/>
          <p:nvPr/>
        </p:nvSpPr>
        <p:spPr>
          <a:xfrm>
            <a:off x="4308181" y="1617105"/>
            <a:ext cx="3575637" cy="396454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5" name="平行四边形 24"/>
          <p:cNvSpPr/>
          <p:nvPr/>
        </p:nvSpPr>
        <p:spPr>
          <a:xfrm>
            <a:off x="4487196" y="17220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圆角 25"/>
          <p:cNvSpPr/>
          <p:nvPr/>
        </p:nvSpPr>
        <p:spPr>
          <a:xfrm>
            <a:off x="8248650" y="1617105"/>
            <a:ext cx="3575637" cy="396454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7" name="平行四边形 26"/>
          <p:cNvSpPr/>
          <p:nvPr/>
        </p:nvSpPr>
        <p:spPr>
          <a:xfrm>
            <a:off x="8427665" y="17220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p:cNvSpPr txBox="1"/>
          <p:nvPr/>
        </p:nvSpPr>
        <p:spPr>
          <a:xfrm>
            <a:off x="4410871" y="2096529"/>
            <a:ext cx="3495925" cy="3005695"/>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添加观点</a:t>
            </a:r>
            <a:r>
              <a:rPr lang="en-US" altLang="zh-CN" sz="2800" b="1" dirty="0">
                <a:solidFill>
                  <a:schemeClr val="tx1">
                    <a:lumMod val="75000"/>
                    <a:lumOff val="25000"/>
                  </a:schemeClr>
                </a:solidFill>
              </a:rPr>
              <a:t>2</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zh-CN" altLang="en-US" sz="2400" dirty="0">
              <a:solidFill>
                <a:schemeClr val="tx1">
                  <a:lumMod val="75000"/>
                  <a:lumOff val="25000"/>
                </a:schemeClr>
              </a:solidFill>
            </a:endParaRPr>
          </a:p>
        </p:txBody>
      </p:sp>
      <p:sp>
        <p:nvSpPr>
          <p:cNvPr id="29" name="文本框 28"/>
          <p:cNvSpPr txBox="1"/>
          <p:nvPr/>
        </p:nvSpPr>
        <p:spPr>
          <a:xfrm>
            <a:off x="8327534" y="2096529"/>
            <a:ext cx="3495925" cy="3005695"/>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添加观点</a:t>
            </a:r>
            <a:r>
              <a:rPr lang="en-US" altLang="zh-CN" sz="2800" b="1" dirty="0">
                <a:solidFill>
                  <a:schemeClr val="tx1">
                    <a:lumMod val="75000"/>
                    <a:lumOff val="25000"/>
                  </a:schemeClr>
                </a:solidFill>
              </a:rPr>
              <a:t>3</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zh-CN" altLang="en-US" sz="2400" dirty="0">
              <a:solidFill>
                <a:schemeClr val="tx1">
                  <a:lumMod val="75000"/>
                  <a:lumOff val="25000"/>
                </a:schemeClr>
              </a:solidFill>
            </a:endParaRPr>
          </a:p>
        </p:txBody>
      </p:sp>
      <p:sp>
        <p:nvSpPr>
          <p:cNvPr id="30" name="right-quote-sign_36811"/>
          <p:cNvSpPr>
            <a:spLocks noChangeAspect="1"/>
          </p:cNvSpPr>
          <p:nvPr/>
        </p:nvSpPr>
        <p:spPr bwMode="auto">
          <a:xfrm>
            <a:off x="11514686" y="535375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32" name="right-quote-sign_36811"/>
          <p:cNvSpPr>
            <a:spLocks noChangeAspect="1"/>
          </p:cNvSpPr>
          <p:nvPr/>
        </p:nvSpPr>
        <p:spPr bwMode="auto">
          <a:xfrm>
            <a:off x="7571336" y="535375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33" name="right-quote-sign_36811"/>
          <p:cNvSpPr>
            <a:spLocks noChangeAspect="1"/>
          </p:cNvSpPr>
          <p:nvPr/>
        </p:nvSpPr>
        <p:spPr bwMode="auto">
          <a:xfrm>
            <a:off x="3627986" y="535375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纯文字版式四</a:t>
            </a:r>
            <a:endParaRPr lang="zh-CN" altLang="en-US" dirty="0"/>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
        <p:nvSpPr>
          <p:cNvPr id="14" name="任意多边形: 形状 13"/>
          <p:cNvSpPr/>
          <p:nvPr/>
        </p:nvSpPr>
        <p:spPr>
          <a:xfrm>
            <a:off x="1550272" y="1415772"/>
            <a:ext cx="4261337" cy="2059545"/>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just"/>
            <a:endParaRPr lang="zh-CN" altLang="en-US" dirty="0"/>
          </a:p>
        </p:txBody>
      </p:sp>
      <p:sp>
        <p:nvSpPr>
          <p:cNvPr id="31" name="平行四边形 30"/>
          <p:cNvSpPr/>
          <p:nvPr/>
        </p:nvSpPr>
        <p:spPr>
          <a:xfrm>
            <a:off x="1711613" y="15696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任意多边形: 形状 31"/>
          <p:cNvSpPr/>
          <p:nvPr/>
        </p:nvSpPr>
        <p:spPr>
          <a:xfrm>
            <a:off x="6426200" y="1415772"/>
            <a:ext cx="4261337" cy="2059545"/>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just"/>
            <a:endParaRPr lang="zh-CN" altLang="en-US" dirty="0"/>
          </a:p>
        </p:txBody>
      </p:sp>
      <p:sp>
        <p:nvSpPr>
          <p:cNvPr id="33" name="平行四边形 32"/>
          <p:cNvSpPr/>
          <p:nvPr/>
        </p:nvSpPr>
        <p:spPr>
          <a:xfrm>
            <a:off x="6587541" y="15696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任意多边形: 形状 33"/>
          <p:cNvSpPr/>
          <p:nvPr/>
        </p:nvSpPr>
        <p:spPr>
          <a:xfrm>
            <a:off x="6426200" y="4024174"/>
            <a:ext cx="4261337" cy="2059545"/>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just"/>
            <a:endParaRPr lang="zh-CN" altLang="en-US" dirty="0"/>
          </a:p>
        </p:txBody>
      </p:sp>
      <p:sp>
        <p:nvSpPr>
          <p:cNvPr id="35" name="平行四边形 34"/>
          <p:cNvSpPr/>
          <p:nvPr/>
        </p:nvSpPr>
        <p:spPr>
          <a:xfrm>
            <a:off x="6587541" y="417804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任意多边形: 形状 35"/>
          <p:cNvSpPr/>
          <p:nvPr/>
        </p:nvSpPr>
        <p:spPr>
          <a:xfrm>
            <a:off x="1550272" y="4024174"/>
            <a:ext cx="4261337" cy="2059545"/>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just"/>
            <a:endParaRPr lang="zh-CN" altLang="en-US" dirty="0"/>
          </a:p>
        </p:txBody>
      </p:sp>
      <p:sp>
        <p:nvSpPr>
          <p:cNvPr id="37" name="平行四边形 36"/>
          <p:cNvSpPr/>
          <p:nvPr/>
        </p:nvSpPr>
        <p:spPr>
          <a:xfrm>
            <a:off x="1711613" y="417804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文本框 37"/>
          <p:cNvSpPr txBox="1"/>
          <p:nvPr/>
        </p:nvSpPr>
        <p:spPr>
          <a:xfrm>
            <a:off x="1841563" y="1843086"/>
            <a:ext cx="3874348" cy="1002582"/>
          </a:xfrm>
          <a:prstGeom prst="rect">
            <a:avLst/>
          </a:prstGeom>
          <a:noFill/>
        </p:spPr>
        <p:txBody>
          <a:bodyPr wrap="square" rtlCol="0">
            <a:spAutoFit/>
          </a:bodyPr>
          <a:lstStyle/>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p:txBody>
      </p:sp>
      <p:sp>
        <p:nvSpPr>
          <p:cNvPr id="39" name="文本框 38"/>
          <p:cNvSpPr txBox="1"/>
          <p:nvPr/>
        </p:nvSpPr>
        <p:spPr>
          <a:xfrm>
            <a:off x="1841563" y="4469521"/>
            <a:ext cx="3874348" cy="1005147"/>
          </a:xfrm>
          <a:prstGeom prst="rect">
            <a:avLst/>
          </a:prstGeom>
          <a:noFill/>
        </p:spPr>
        <p:txBody>
          <a:bodyPr wrap="square" rtlCol="0">
            <a:spAutoFit/>
          </a:bodyPr>
          <a:lstStyle/>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p:txBody>
      </p:sp>
      <p:sp>
        <p:nvSpPr>
          <p:cNvPr id="40" name="文本框 39"/>
          <p:cNvSpPr txBox="1"/>
          <p:nvPr/>
        </p:nvSpPr>
        <p:spPr>
          <a:xfrm>
            <a:off x="6751325" y="4469521"/>
            <a:ext cx="3874348" cy="1005147"/>
          </a:xfrm>
          <a:prstGeom prst="rect">
            <a:avLst/>
          </a:prstGeom>
          <a:noFill/>
        </p:spPr>
        <p:txBody>
          <a:bodyPr wrap="square" rtlCol="0">
            <a:spAutoFit/>
          </a:bodyPr>
          <a:lstStyle/>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p:txBody>
      </p:sp>
      <p:sp>
        <p:nvSpPr>
          <p:cNvPr id="41" name="文本框 40"/>
          <p:cNvSpPr txBox="1"/>
          <p:nvPr/>
        </p:nvSpPr>
        <p:spPr>
          <a:xfrm>
            <a:off x="6751325" y="1842721"/>
            <a:ext cx="3874348" cy="1005147"/>
          </a:xfrm>
          <a:prstGeom prst="rect">
            <a:avLst/>
          </a:prstGeom>
          <a:noFill/>
        </p:spPr>
        <p:txBody>
          <a:bodyPr wrap="square" rtlCol="0">
            <a:spAutoFit/>
          </a:bodyPr>
          <a:lstStyle/>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p:txBody>
      </p:sp>
      <p:sp>
        <p:nvSpPr>
          <p:cNvPr id="42" name="right-quote-sign_36811"/>
          <p:cNvSpPr>
            <a:spLocks noChangeAspect="1"/>
          </p:cNvSpPr>
          <p:nvPr/>
        </p:nvSpPr>
        <p:spPr bwMode="auto">
          <a:xfrm>
            <a:off x="5462083" y="3229134"/>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45" name="right-quote-sign_36811"/>
          <p:cNvSpPr>
            <a:spLocks noChangeAspect="1"/>
          </p:cNvSpPr>
          <p:nvPr/>
        </p:nvSpPr>
        <p:spPr bwMode="auto">
          <a:xfrm>
            <a:off x="5481133" y="5837536"/>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47" name="right-quote-sign_36811"/>
          <p:cNvSpPr>
            <a:spLocks noChangeAspect="1"/>
          </p:cNvSpPr>
          <p:nvPr/>
        </p:nvSpPr>
        <p:spPr bwMode="auto">
          <a:xfrm>
            <a:off x="10377379" y="3229134"/>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48" name="right-quote-sign_36811"/>
          <p:cNvSpPr>
            <a:spLocks noChangeAspect="1"/>
          </p:cNvSpPr>
          <p:nvPr/>
        </p:nvSpPr>
        <p:spPr bwMode="auto">
          <a:xfrm>
            <a:off x="10377379" y="5837536"/>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414306" y="1592263"/>
            <a:ext cx="5400373" cy="364648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endParaRPr>
          </a:p>
        </p:txBody>
      </p:sp>
      <p:sp>
        <p:nvSpPr>
          <p:cNvPr id="5" name="文本占位符 4"/>
          <p:cNvSpPr>
            <a:spLocks noGrp="1"/>
          </p:cNvSpPr>
          <p:nvPr>
            <p:ph type="body" sz="quarter" idx="11"/>
          </p:nvPr>
        </p:nvSpPr>
        <p:spPr/>
        <p:txBody>
          <a:bodyPr/>
          <a:lstStyle/>
          <a:p>
            <a:r>
              <a:rPr lang="zh-CN" altLang="en-US" dirty="0"/>
              <a:t>添加页面标题内容</a:t>
            </a:r>
            <a:endParaRPr lang="zh-CN" altLang="en-US" dirty="0"/>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2" name="文本框 1"/>
          <p:cNvSpPr txBox="1"/>
          <p:nvPr/>
        </p:nvSpPr>
        <p:spPr>
          <a:xfrm>
            <a:off x="342900" y="5396496"/>
            <a:ext cx="11849100" cy="728533"/>
          </a:xfrm>
          <a:prstGeom prst="rect">
            <a:avLst/>
          </a:prstGeom>
          <a:noFill/>
        </p:spPr>
        <p:txBody>
          <a:bodyPr wrap="square" rtlCol="0">
            <a:spAutoFit/>
          </a:bodyPr>
          <a:lstStyle/>
          <a:p>
            <a:pPr>
              <a:lnSpc>
                <a:spcPct val="120000"/>
              </a:lnSpc>
            </a:pPr>
            <a:r>
              <a:rPr lang="zh-CN" altLang="en-US" dirty="0">
                <a:solidFill>
                  <a:schemeClr val="tx1">
                    <a:lumMod val="75000"/>
                    <a:lumOff val="25000"/>
                  </a:schemeClr>
                </a:solidFill>
              </a:rPr>
              <a:t>此处可添加一段说明性文字：</a:t>
            </a:r>
            <a:endParaRPr lang="en-US" altLang="zh-CN" dirty="0">
              <a:solidFill>
                <a:schemeClr val="tx1">
                  <a:lumMod val="75000"/>
                  <a:lumOff val="25000"/>
                </a:schemeClr>
              </a:solidFill>
            </a:endParaRPr>
          </a:p>
          <a:p>
            <a:pPr>
              <a:lnSpc>
                <a:spcPct val="120000"/>
              </a:lnSpc>
            </a:pPr>
            <a:r>
              <a:rPr lang="zh-CN" altLang="en-US" dirty="0">
                <a:solidFill>
                  <a:schemeClr val="tx1">
                    <a:lumMod val="75000"/>
                    <a:lumOff val="25000"/>
                  </a:schemeClr>
                </a:solidFill>
              </a:rPr>
              <a:t>请在此添加文字内容请在此添加文字内容请在此添加文字内容请在此添加文字内容请在此添加文字内容。</a:t>
            </a:r>
            <a:endParaRPr lang="zh-CN" altLang="en-US" dirty="0">
              <a:solidFill>
                <a:schemeClr val="tx1">
                  <a:lumMod val="75000"/>
                  <a:lumOff val="25000"/>
                </a:schemeClr>
              </a:solidFill>
            </a:endParaRPr>
          </a:p>
        </p:txBody>
      </p:sp>
      <p:grpSp>
        <p:nvGrpSpPr>
          <p:cNvPr id="20" name="429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885428" y="1933121"/>
            <a:ext cx="4575185" cy="2991758"/>
            <a:chOff x="3278837" y="1764000"/>
            <a:chExt cx="5636285" cy="3685622"/>
          </a:xfrm>
        </p:grpSpPr>
        <p:sp>
          <p:nvSpPr>
            <p:cNvPr id="21" name="išlïḓe"/>
            <p:cNvSpPr/>
            <p:nvPr/>
          </p:nvSpPr>
          <p:spPr bwMode="auto">
            <a:xfrm>
              <a:off x="5457617" y="1764000"/>
              <a:ext cx="764703" cy="667548"/>
            </a:xfrm>
            <a:custGeom>
              <a:avLst/>
              <a:gdLst/>
              <a:ahLst/>
              <a:cxnLst>
                <a:cxn ang="0">
                  <a:pos x="244" y="213"/>
                </a:cxn>
                <a:cxn ang="0">
                  <a:pos x="123" y="0"/>
                </a:cxn>
                <a:cxn ang="0">
                  <a:pos x="0" y="213"/>
                </a:cxn>
                <a:cxn ang="0">
                  <a:pos x="244" y="213"/>
                </a:cxn>
              </a:cxnLst>
              <a:rect l="0" t="0" r="r" b="b"/>
              <a:pathLst>
                <a:path w="244" h="213">
                  <a:moveTo>
                    <a:pt x="244" y="213"/>
                  </a:moveTo>
                  <a:lnTo>
                    <a:pt x="123" y="0"/>
                  </a:lnTo>
                  <a:lnTo>
                    <a:pt x="0" y="213"/>
                  </a:lnTo>
                  <a:lnTo>
                    <a:pt x="244" y="213"/>
                  </a:lnTo>
                  <a:close/>
                </a:path>
              </a:pathLst>
            </a:custGeom>
            <a:solidFill>
              <a:srgbClr val="C8161E"/>
            </a:solidFill>
            <a:ln w="9525">
              <a:noFill/>
              <a:round/>
            </a:ln>
          </p:spPr>
          <p:txBody>
            <a:bodyPr anchor="ctr"/>
            <a:lstStyle/>
            <a:p>
              <a:pPr marL="0" marR="0" lvl="0" indent="0" algn="ctr" defTabSz="8636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rgbClr val="FFFFFF"/>
                  </a:solidFill>
                  <a:effectLst/>
                  <a:uLnTx/>
                  <a:uFillTx/>
                  <a:latin typeface="等线"/>
                </a:rPr>
                <a:t>标题</a:t>
              </a:r>
              <a:r>
                <a:rPr kumimoji="0" lang="en-US" altLang="zh-CN" sz="1400" b="1" i="0" u="none" strike="noStrike" kern="0" cap="none" spc="0" normalizeH="0" baseline="0" noProof="0" dirty="0">
                  <a:ln>
                    <a:noFill/>
                  </a:ln>
                  <a:solidFill>
                    <a:srgbClr val="FFFFFF"/>
                  </a:solidFill>
                  <a:effectLst/>
                  <a:uLnTx/>
                  <a:uFillTx/>
                  <a:latin typeface="等线"/>
                </a:rPr>
                <a:t>1</a:t>
              </a:r>
              <a:endParaRPr kumimoji="0" sz="1400" b="1" i="0" u="none" strike="noStrike" kern="0" cap="none" spc="0" normalizeH="0" baseline="0" noProof="0" dirty="0">
                <a:ln>
                  <a:noFill/>
                </a:ln>
                <a:solidFill>
                  <a:srgbClr val="FFFFFF"/>
                </a:solidFill>
                <a:effectLst/>
                <a:uLnTx/>
                <a:uFillTx/>
                <a:latin typeface="等线"/>
              </a:endParaRPr>
            </a:p>
          </p:txBody>
        </p:sp>
        <p:sp>
          <p:nvSpPr>
            <p:cNvPr id="22" name="í$ľîdè"/>
            <p:cNvSpPr/>
            <p:nvPr/>
          </p:nvSpPr>
          <p:spPr bwMode="auto">
            <a:xfrm>
              <a:off x="4555016" y="3356088"/>
              <a:ext cx="2576175" cy="642477"/>
            </a:xfrm>
            <a:custGeom>
              <a:avLst/>
              <a:gdLst/>
              <a:ahLst/>
              <a:cxnLst>
                <a:cxn ang="0">
                  <a:pos x="118" y="0"/>
                </a:cxn>
                <a:cxn ang="0">
                  <a:pos x="0" y="205"/>
                </a:cxn>
                <a:cxn ang="0">
                  <a:pos x="822" y="205"/>
                </a:cxn>
                <a:cxn ang="0">
                  <a:pos x="704" y="0"/>
                </a:cxn>
                <a:cxn ang="0">
                  <a:pos x="118" y="0"/>
                </a:cxn>
              </a:cxnLst>
              <a:rect l="0" t="0" r="r" b="b"/>
              <a:pathLst>
                <a:path w="822" h="205">
                  <a:moveTo>
                    <a:pt x="118" y="0"/>
                  </a:moveTo>
                  <a:lnTo>
                    <a:pt x="0" y="205"/>
                  </a:lnTo>
                  <a:lnTo>
                    <a:pt x="822" y="205"/>
                  </a:lnTo>
                  <a:lnTo>
                    <a:pt x="704" y="0"/>
                  </a:lnTo>
                  <a:lnTo>
                    <a:pt x="118" y="0"/>
                  </a:lnTo>
                  <a:close/>
                </a:path>
              </a:pathLst>
            </a:custGeom>
            <a:solidFill>
              <a:srgbClr val="44546A"/>
            </a:solidFill>
            <a:ln w="9525">
              <a:noFill/>
              <a:round/>
            </a:ln>
          </p:spPr>
          <p:txBody>
            <a:bodyPr anchor="ctr">
              <a:normAutofit/>
            </a:bodyPr>
            <a:lstStyle/>
            <a:p>
              <a:pPr marL="0" marR="0" lvl="0" indent="0" algn="ctr" defTabSz="1096645" eaLnBrk="1" fontAlgn="auto" latinLnBrk="0" hangingPunct="1">
                <a:lnSpc>
                  <a:spcPct val="100000"/>
                </a:lnSpc>
                <a:spcBef>
                  <a:spcPct val="0"/>
                </a:spcBef>
                <a:spcAft>
                  <a:spcPts val="0"/>
                </a:spcAft>
                <a:buClrTx/>
                <a:buSzTx/>
                <a:buFontTx/>
                <a:buNone/>
                <a:defRPr/>
              </a:pPr>
              <a:r>
                <a:rPr kumimoji="0" lang="zh-CN" altLang="en-US" sz="1700" b="1" i="0" u="none" strike="noStrike" kern="0" cap="none" spc="0" normalizeH="0" baseline="0" noProof="0" dirty="0">
                  <a:ln>
                    <a:noFill/>
                  </a:ln>
                  <a:solidFill>
                    <a:srgbClr val="FFFFFF"/>
                  </a:solidFill>
                  <a:effectLst/>
                  <a:uLnTx/>
                  <a:uFillTx/>
                  <a:latin typeface="等线"/>
                </a:rPr>
                <a:t>标题</a:t>
              </a:r>
              <a:r>
                <a:rPr kumimoji="0" lang="en-US" altLang="zh-CN" sz="1700" b="1" i="0" u="none" strike="noStrike" kern="0" cap="none" spc="0" normalizeH="0" baseline="0" noProof="0" dirty="0">
                  <a:ln>
                    <a:noFill/>
                  </a:ln>
                  <a:solidFill>
                    <a:srgbClr val="FFFFFF"/>
                  </a:solidFill>
                  <a:effectLst/>
                  <a:uLnTx/>
                  <a:uFillTx/>
                  <a:latin typeface="等线"/>
                </a:rPr>
                <a:t>3</a:t>
              </a:r>
              <a:endParaRPr kumimoji="0" lang="zh-CN" altLang="en-US" sz="1700" b="1" i="0" u="none" strike="noStrike" kern="0" cap="none" spc="0" normalizeH="0" baseline="0" noProof="0" dirty="0">
                <a:ln>
                  <a:noFill/>
                </a:ln>
                <a:solidFill>
                  <a:srgbClr val="FFFFFF"/>
                </a:solidFill>
                <a:effectLst/>
                <a:uLnTx/>
                <a:uFillTx/>
                <a:latin typeface="等线"/>
              </a:endParaRPr>
            </a:p>
          </p:txBody>
        </p:sp>
        <p:sp>
          <p:nvSpPr>
            <p:cNvPr id="23" name="íŝ1îḑê"/>
            <p:cNvSpPr/>
            <p:nvPr/>
          </p:nvSpPr>
          <p:spPr bwMode="auto">
            <a:xfrm>
              <a:off x="4103716" y="4139596"/>
              <a:ext cx="3478776" cy="636208"/>
            </a:xfrm>
            <a:custGeom>
              <a:avLst/>
              <a:gdLst/>
              <a:ahLst/>
              <a:cxnLst>
                <a:cxn ang="0">
                  <a:pos x="1110" y="203"/>
                </a:cxn>
                <a:cxn ang="0">
                  <a:pos x="992" y="0"/>
                </a:cxn>
                <a:cxn ang="0">
                  <a:pos x="118" y="0"/>
                </a:cxn>
                <a:cxn ang="0">
                  <a:pos x="0" y="203"/>
                </a:cxn>
                <a:cxn ang="0">
                  <a:pos x="1110" y="203"/>
                </a:cxn>
              </a:cxnLst>
              <a:rect l="0" t="0" r="r" b="b"/>
              <a:pathLst>
                <a:path w="1110" h="203">
                  <a:moveTo>
                    <a:pt x="1110" y="203"/>
                  </a:moveTo>
                  <a:lnTo>
                    <a:pt x="992" y="0"/>
                  </a:lnTo>
                  <a:lnTo>
                    <a:pt x="118" y="0"/>
                  </a:lnTo>
                  <a:lnTo>
                    <a:pt x="0" y="203"/>
                  </a:lnTo>
                  <a:lnTo>
                    <a:pt x="1110" y="203"/>
                  </a:lnTo>
                  <a:close/>
                </a:path>
              </a:pathLst>
            </a:custGeom>
            <a:solidFill>
              <a:srgbClr val="1F4D78"/>
            </a:solidFill>
            <a:ln w="9525">
              <a:noFill/>
              <a:round/>
            </a:ln>
          </p:spPr>
          <p:txBody>
            <a:bodyPr anchor="ctr">
              <a:normAutofit/>
            </a:bodyPr>
            <a:lstStyle/>
            <a:p>
              <a:pPr marL="0" marR="0" lvl="0" indent="0" algn="ctr" defTabSz="1096645" eaLnBrk="1" fontAlgn="auto" latinLnBrk="0" hangingPunct="1">
                <a:lnSpc>
                  <a:spcPct val="100000"/>
                </a:lnSpc>
                <a:spcBef>
                  <a:spcPct val="0"/>
                </a:spcBef>
                <a:spcAft>
                  <a:spcPts val="0"/>
                </a:spcAft>
                <a:buClrTx/>
                <a:buSzTx/>
                <a:buFontTx/>
                <a:buNone/>
                <a:defRPr/>
              </a:pPr>
              <a:r>
                <a:rPr kumimoji="0" lang="zh-CN" altLang="en-US" sz="1700" b="1" i="0" u="none" strike="noStrike" kern="0" cap="none" spc="0" normalizeH="0" baseline="0" noProof="0" dirty="0">
                  <a:ln>
                    <a:noFill/>
                  </a:ln>
                  <a:solidFill>
                    <a:srgbClr val="FFFFFF"/>
                  </a:solidFill>
                  <a:effectLst/>
                  <a:uLnTx/>
                  <a:uFillTx/>
                  <a:latin typeface="等线"/>
                </a:rPr>
                <a:t>标题</a:t>
              </a:r>
              <a:r>
                <a:rPr kumimoji="0" lang="en-US" altLang="zh-CN" sz="1700" b="1" i="0" u="none" strike="noStrike" kern="0" cap="none" spc="0" normalizeH="0" baseline="0" noProof="0" dirty="0">
                  <a:ln>
                    <a:noFill/>
                  </a:ln>
                  <a:solidFill>
                    <a:srgbClr val="FFFFFF"/>
                  </a:solidFill>
                  <a:effectLst/>
                  <a:uLnTx/>
                  <a:uFillTx/>
                  <a:latin typeface="等线"/>
                </a:rPr>
                <a:t>4</a:t>
              </a:r>
              <a:endParaRPr kumimoji="0" lang="zh-CN" altLang="en-US" sz="1700" b="1" i="0" u="none" strike="noStrike" kern="0" cap="none" spc="0" normalizeH="0" baseline="0" noProof="0" dirty="0">
                <a:ln>
                  <a:noFill/>
                </a:ln>
                <a:solidFill>
                  <a:srgbClr val="FFFFFF"/>
                </a:solidFill>
                <a:effectLst/>
                <a:uLnTx/>
                <a:uFillTx/>
                <a:latin typeface="等线"/>
              </a:endParaRPr>
            </a:p>
          </p:txBody>
        </p:sp>
        <p:sp>
          <p:nvSpPr>
            <p:cNvPr id="24" name="îS1ïḑê"/>
            <p:cNvSpPr/>
            <p:nvPr/>
          </p:nvSpPr>
          <p:spPr bwMode="auto">
            <a:xfrm>
              <a:off x="5006317" y="2572580"/>
              <a:ext cx="1673573" cy="642477"/>
            </a:xfrm>
            <a:custGeom>
              <a:avLst/>
              <a:gdLst/>
              <a:ahLst/>
              <a:cxnLst>
                <a:cxn ang="0">
                  <a:pos x="118" y="0"/>
                </a:cxn>
                <a:cxn ang="0">
                  <a:pos x="0" y="205"/>
                </a:cxn>
                <a:cxn ang="0">
                  <a:pos x="534" y="205"/>
                </a:cxn>
                <a:cxn ang="0">
                  <a:pos x="416" y="0"/>
                </a:cxn>
                <a:cxn ang="0">
                  <a:pos x="118" y="0"/>
                </a:cxn>
              </a:cxnLst>
              <a:rect l="0" t="0" r="r" b="b"/>
              <a:pathLst>
                <a:path w="534" h="205">
                  <a:moveTo>
                    <a:pt x="118" y="0"/>
                  </a:moveTo>
                  <a:lnTo>
                    <a:pt x="0" y="205"/>
                  </a:lnTo>
                  <a:lnTo>
                    <a:pt x="534" y="205"/>
                  </a:lnTo>
                  <a:lnTo>
                    <a:pt x="416" y="0"/>
                  </a:lnTo>
                  <a:lnTo>
                    <a:pt x="118" y="0"/>
                  </a:lnTo>
                  <a:close/>
                </a:path>
              </a:pathLst>
            </a:custGeom>
            <a:solidFill>
              <a:srgbClr val="1B1C21">
                <a:lumMod val="50000"/>
                <a:lumOff val="50000"/>
              </a:srgbClr>
            </a:solidFill>
            <a:ln w="9525">
              <a:noFill/>
              <a:round/>
            </a:ln>
          </p:spPr>
          <p:txBody>
            <a:bodyPr anchor="ctr">
              <a:normAutofit/>
            </a:bodyPr>
            <a:lstStyle/>
            <a:p>
              <a:pPr marL="0" marR="0" lvl="0" indent="0" algn="ctr" defTabSz="1096645" eaLnBrk="1" fontAlgn="auto" latinLnBrk="0" hangingPunct="1">
                <a:lnSpc>
                  <a:spcPct val="100000"/>
                </a:lnSpc>
                <a:spcBef>
                  <a:spcPct val="0"/>
                </a:spcBef>
                <a:spcAft>
                  <a:spcPts val="0"/>
                </a:spcAft>
                <a:buClrTx/>
                <a:buSzTx/>
                <a:buFontTx/>
                <a:buNone/>
                <a:defRPr/>
              </a:pPr>
              <a:r>
                <a:rPr kumimoji="0" lang="zh-CN" altLang="en-US" sz="1700" b="1" i="0" u="none" strike="noStrike" kern="0" cap="none" spc="0" normalizeH="0" baseline="0" noProof="0" dirty="0">
                  <a:ln>
                    <a:noFill/>
                  </a:ln>
                  <a:solidFill>
                    <a:srgbClr val="FFFFFF"/>
                  </a:solidFill>
                  <a:effectLst/>
                  <a:uLnTx/>
                  <a:uFillTx/>
                  <a:latin typeface="等线"/>
                </a:rPr>
                <a:t>标题</a:t>
              </a:r>
              <a:r>
                <a:rPr kumimoji="0" lang="en-US" altLang="zh-CN" sz="1700" b="1" i="0" u="none" strike="noStrike" kern="0" cap="none" spc="0" normalizeH="0" baseline="0" noProof="0" dirty="0">
                  <a:ln>
                    <a:noFill/>
                  </a:ln>
                  <a:solidFill>
                    <a:srgbClr val="FFFFFF"/>
                  </a:solidFill>
                  <a:effectLst/>
                  <a:uLnTx/>
                  <a:uFillTx/>
                  <a:latin typeface="等线"/>
                </a:rPr>
                <a:t>2</a:t>
              </a:r>
              <a:endParaRPr kumimoji="0" lang="zh-CN" altLang="en-US" sz="1700" b="1" i="0" u="none" strike="noStrike" kern="0" cap="none" spc="0" normalizeH="0" baseline="0" noProof="0" dirty="0">
                <a:ln>
                  <a:noFill/>
                </a:ln>
                <a:solidFill>
                  <a:srgbClr val="FFFFFF"/>
                </a:solidFill>
                <a:effectLst/>
                <a:uLnTx/>
                <a:uFillTx/>
                <a:latin typeface="等线"/>
              </a:endParaRPr>
            </a:p>
          </p:txBody>
        </p:sp>
        <p:sp>
          <p:nvSpPr>
            <p:cNvPr id="25" name="îṣ1îdé"/>
            <p:cNvSpPr/>
            <p:nvPr/>
          </p:nvSpPr>
          <p:spPr bwMode="auto">
            <a:xfrm>
              <a:off x="3711961" y="4926239"/>
              <a:ext cx="4256015" cy="523383"/>
            </a:xfrm>
            <a:custGeom>
              <a:avLst/>
              <a:gdLst/>
              <a:ahLst/>
              <a:cxnLst>
                <a:cxn ang="0">
                  <a:pos x="97" y="0"/>
                </a:cxn>
                <a:cxn ang="0">
                  <a:pos x="0" y="167"/>
                </a:cxn>
                <a:cxn ang="0">
                  <a:pos x="1358" y="167"/>
                </a:cxn>
                <a:cxn ang="0">
                  <a:pos x="1261" y="0"/>
                </a:cxn>
                <a:cxn ang="0">
                  <a:pos x="97" y="0"/>
                </a:cxn>
              </a:cxnLst>
              <a:rect l="0" t="0" r="r" b="b"/>
              <a:pathLst>
                <a:path w="1358" h="167">
                  <a:moveTo>
                    <a:pt x="97" y="0"/>
                  </a:moveTo>
                  <a:lnTo>
                    <a:pt x="0" y="167"/>
                  </a:lnTo>
                  <a:lnTo>
                    <a:pt x="1358" y="167"/>
                  </a:lnTo>
                  <a:lnTo>
                    <a:pt x="1261" y="0"/>
                  </a:lnTo>
                  <a:lnTo>
                    <a:pt x="97" y="0"/>
                  </a:lnTo>
                  <a:close/>
                </a:path>
              </a:pathLst>
            </a:custGeom>
            <a:solidFill>
              <a:srgbClr val="ED7D31"/>
            </a:solidFill>
            <a:ln w="9525">
              <a:noFill/>
              <a:round/>
            </a:ln>
          </p:spPr>
          <p:txBody>
            <a:bodyPr anchor="ctr">
              <a:normAutofit/>
            </a:bodyPr>
            <a:lstStyle/>
            <a:p>
              <a:pPr marL="0" marR="0" lvl="0" indent="0" algn="ctr" defTabSz="1096645" eaLnBrk="1" fontAlgn="auto" latinLnBrk="0" hangingPunct="1">
                <a:lnSpc>
                  <a:spcPct val="100000"/>
                </a:lnSpc>
                <a:spcBef>
                  <a:spcPct val="0"/>
                </a:spcBef>
                <a:spcAft>
                  <a:spcPts val="0"/>
                </a:spcAft>
                <a:buClrTx/>
                <a:buSzTx/>
                <a:buFontTx/>
                <a:buNone/>
                <a:defRPr/>
              </a:pPr>
              <a:r>
                <a:rPr kumimoji="0" lang="zh-CN" altLang="en-US" sz="1700" b="1" i="0" u="none" strike="noStrike" kern="0" cap="none" spc="0" normalizeH="0" baseline="0" noProof="0" dirty="0">
                  <a:ln>
                    <a:noFill/>
                  </a:ln>
                  <a:solidFill>
                    <a:srgbClr val="FFFFFF"/>
                  </a:solidFill>
                  <a:effectLst/>
                  <a:uLnTx/>
                  <a:uFillTx/>
                  <a:latin typeface="等线"/>
                </a:rPr>
                <a:t>标题</a:t>
              </a:r>
              <a:r>
                <a:rPr kumimoji="0" lang="en-US" altLang="zh-CN" sz="1700" b="1" i="0" u="none" strike="noStrike" kern="0" cap="none" spc="0" normalizeH="0" baseline="0" noProof="0" dirty="0">
                  <a:ln>
                    <a:noFill/>
                  </a:ln>
                  <a:solidFill>
                    <a:srgbClr val="FFFFFF"/>
                  </a:solidFill>
                  <a:effectLst/>
                  <a:uLnTx/>
                  <a:uFillTx/>
                  <a:latin typeface="等线"/>
                </a:rPr>
                <a:t>4</a:t>
              </a:r>
              <a:endParaRPr kumimoji="0" lang="zh-CN" altLang="en-US" sz="1700" b="1" i="0" u="none" strike="noStrike" kern="0" cap="none" spc="0" normalizeH="0" baseline="0" noProof="0" dirty="0">
                <a:ln>
                  <a:noFill/>
                </a:ln>
                <a:solidFill>
                  <a:srgbClr val="FFFFFF"/>
                </a:solidFill>
                <a:effectLst/>
                <a:uLnTx/>
                <a:uFillTx/>
                <a:latin typeface="等线"/>
              </a:endParaRPr>
            </a:p>
          </p:txBody>
        </p:sp>
        <p:sp>
          <p:nvSpPr>
            <p:cNvPr id="26" name="í$lîḋê"/>
            <p:cNvSpPr/>
            <p:nvPr/>
          </p:nvSpPr>
          <p:spPr bwMode="auto">
            <a:xfrm>
              <a:off x="6451106" y="1839217"/>
              <a:ext cx="764703" cy="517115"/>
            </a:xfrm>
            <a:custGeom>
              <a:avLst/>
              <a:gdLst/>
              <a:ahLst/>
              <a:cxnLst>
                <a:cxn ang="0">
                  <a:pos x="57" y="0"/>
                </a:cxn>
                <a:cxn ang="0">
                  <a:pos x="57" y="50"/>
                </a:cxn>
                <a:cxn ang="0">
                  <a:pos x="0" y="83"/>
                </a:cxn>
                <a:cxn ang="0">
                  <a:pos x="57" y="116"/>
                </a:cxn>
                <a:cxn ang="0">
                  <a:pos x="57" y="165"/>
                </a:cxn>
                <a:cxn ang="0">
                  <a:pos x="680" y="165"/>
                </a:cxn>
                <a:cxn ang="0">
                  <a:pos x="680" y="0"/>
                </a:cxn>
                <a:cxn ang="0">
                  <a:pos x="57" y="0"/>
                </a:cxn>
              </a:cxnLst>
              <a:rect l="0" t="0" r="r" b="b"/>
              <a:pathLst>
                <a:path w="680" h="165">
                  <a:moveTo>
                    <a:pt x="57" y="0"/>
                  </a:moveTo>
                  <a:lnTo>
                    <a:pt x="57" y="50"/>
                  </a:lnTo>
                  <a:lnTo>
                    <a:pt x="0" y="83"/>
                  </a:lnTo>
                  <a:lnTo>
                    <a:pt x="57" y="116"/>
                  </a:lnTo>
                  <a:lnTo>
                    <a:pt x="57" y="165"/>
                  </a:lnTo>
                  <a:lnTo>
                    <a:pt x="680" y="165"/>
                  </a:lnTo>
                  <a:lnTo>
                    <a:pt x="680" y="0"/>
                  </a:lnTo>
                  <a:lnTo>
                    <a:pt x="57" y="0"/>
                  </a:lnTo>
                  <a:close/>
                </a:path>
              </a:pathLst>
            </a:custGeom>
            <a:solidFill>
              <a:srgbClr val="C8161E"/>
            </a:solidFill>
            <a:ln w="9525">
              <a:noFill/>
              <a:round/>
            </a:ln>
          </p:spPr>
          <p:txBody>
            <a:bodyPr anchor="ctr">
              <a:normAutofit/>
            </a:bodyPr>
            <a:lstStyle/>
            <a:p>
              <a:pPr marL="0" marR="0" lvl="0" indent="0" algn="ctr" defTabSz="863600" eaLnBrk="1" fontAlgn="auto" latinLnBrk="0" hangingPunct="1">
                <a:lnSpc>
                  <a:spcPct val="100000"/>
                </a:lnSpc>
                <a:spcBef>
                  <a:spcPts val="0"/>
                </a:spcBef>
                <a:spcAft>
                  <a:spcPts val="0"/>
                </a:spcAft>
                <a:buClrTx/>
                <a:buSzTx/>
                <a:buFontTx/>
                <a:buNone/>
                <a:defRPr/>
              </a:pPr>
              <a:r>
                <a:rPr kumimoji="0" lang="en-US" altLang="zh-CN" sz="1700" b="1" i="0" u="none" strike="noStrike" kern="0" cap="none" spc="0" normalizeH="0" baseline="0" noProof="0" dirty="0">
                  <a:ln>
                    <a:noFill/>
                  </a:ln>
                  <a:solidFill>
                    <a:srgbClr val="FFFFFF"/>
                  </a:solidFill>
                  <a:effectLst/>
                  <a:uLnTx/>
                  <a:uFillTx/>
                  <a:latin typeface="等线"/>
                </a:rPr>
                <a:t>130</a:t>
              </a:r>
              <a:endParaRPr kumimoji="0" sz="1700" b="1" i="0" u="none" strike="noStrike" kern="0" cap="none" spc="0" normalizeH="0" baseline="0" noProof="0" dirty="0">
                <a:ln>
                  <a:noFill/>
                </a:ln>
                <a:solidFill>
                  <a:srgbClr val="FFFFFF"/>
                </a:solidFill>
                <a:effectLst/>
                <a:uLnTx/>
                <a:uFillTx/>
                <a:latin typeface="等线"/>
              </a:endParaRPr>
            </a:p>
          </p:txBody>
        </p:sp>
        <p:sp>
          <p:nvSpPr>
            <p:cNvPr id="27" name="íŝļîḑe"/>
            <p:cNvSpPr/>
            <p:nvPr/>
          </p:nvSpPr>
          <p:spPr bwMode="auto">
            <a:xfrm>
              <a:off x="4103716" y="2594518"/>
              <a:ext cx="825842" cy="518400"/>
            </a:xfrm>
            <a:custGeom>
              <a:avLst/>
              <a:gdLst/>
              <a:ahLst/>
              <a:cxnLst>
                <a:cxn ang="0">
                  <a:pos x="621" y="0"/>
                </a:cxn>
                <a:cxn ang="0">
                  <a:pos x="621" y="49"/>
                </a:cxn>
                <a:cxn ang="0">
                  <a:pos x="680" y="85"/>
                </a:cxn>
                <a:cxn ang="0">
                  <a:pos x="621" y="118"/>
                </a:cxn>
                <a:cxn ang="0">
                  <a:pos x="621" y="167"/>
                </a:cxn>
                <a:cxn ang="0">
                  <a:pos x="0" y="167"/>
                </a:cxn>
                <a:cxn ang="0">
                  <a:pos x="0" y="0"/>
                </a:cxn>
                <a:cxn ang="0">
                  <a:pos x="621" y="0"/>
                </a:cxn>
              </a:cxnLst>
              <a:rect l="0" t="0" r="r" b="b"/>
              <a:pathLst>
                <a:path w="680" h="167">
                  <a:moveTo>
                    <a:pt x="621" y="0"/>
                  </a:moveTo>
                  <a:lnTo>
                    <a:pt x="621" y="49"/>
                  </a:lnTo>
                  <a:lnTo>
                    <a:pt x="680" y="85"/>
                  </a:lnTo>
                  <a:lnTo>
                    <a:pt x="621" y="118"/>
                  </a:lnTo>
                  <a:lnTo>
                    <a:pt x="621" y="167"/>
                  </a:lnTo>
                  <a:lnTo>
                    <a:pt x="0" y="167"/>
                  </a:lnTo>
                  <a:lnTo>
                    <a:pt x="0" y="0"/>
                  </a:lnTo>
                  <a:lnTo>
                    <a:pt x="621" y="0"/>
                  </a:lnTo>
                  <a:close/>
                </a:path>
              </a:pathLst>
            </a:custGeom>
            <a:solidFill>
              <a:srgbClr val="1B1C21">
                <a:lumMod val="50000"/>
                <a:lumOff val="50000"/>
              </a:srgbClr>
            </a:solidFill>
            <a:ln w="9525">
              <a:noFill/>
              <a:round/>
            </a:ln>
          </p:spPr>
          <p:txBody>
            <a:bodyPr anchor="ctr"/>
            <a:lstStyle/>
            <a:p>
              <a:pPr marL="0" marR="0" lvl="0" indent="0" algn="ctr" defTabSz="863600" eaLnBrk="1" fontAlgn="auto" latinLnBrk="0" hangingPunct="1">
                <a:lnSpc>
                  <a:spcPct val="100000"/>
                </a:lnSpc>
                <a:spcBef>
                  <a:spcPts val="0"/>
                </a:spcBef>
                <a:spcAft>
                  <a:spcPts val="0"/>
                </a:spcAft>
                <a:buClrTx/>
                <a:buSzTx/>
                <a:buFontTx/>
                <a:buNone/>
                <a:defRPr/>
              </a:pPr>
              <a:r>
                <a:rPr kumimoji="0" lang="en-US" altLang="zh-CN" sz="1700" b="1" i="0" u="none" strike="noStrike" kern="0" cap="none" spc="0" normalizeH="0" baseline="0" noProof="0" dirty="0">
                  <a:ln>
                    <a:noFill/>
                  </a:ln>
                  <a:solidFill>
                    <a:srgbClr val="FFFFFF"/>
                  </a:solidFill>
                  <a:effectLst/>
                  <a:uLnTx/>
                  <a:uFillTx/>
                  <a:latin typeface="等线"/>
                </a:rPr>
                <a:t>186</a:t>
              </a:r>
              <a:endParaRPr kumimoji="0" sz="1700" b="1" i="0" u="none" strike="noStrike" kern="0" cap="none" spc="0" normalizeH="0" baseline="0" noProof="0" dirty="0">
                <a:ln>
                  <a:noFill/>
                </a:ln>
                <a:solidFill>
                  <a:srgbClr val="FFFFFF"/>
                </a:solidFill>
                <a:effectLst/>
                <a:uLnTx/>
                <a:uFillTx/>
                <a:latin typeface="等线"/>
              </a:endParaRPr>
            </a:p>
          </p:txBody>
        </p:sp>
        <p:sp>
          <p:nvSpPr>
            <p:cNvPr id="28" name="isľiḓê"/>
            <p:cNvSpPr/>
            <p:nvPr/>
          </p:nvSpPr>
          <p:spPr bwMode="auto">
            <a:xfrm>
              <a:off x="7270964" y="3356088"/>
              <a:ext cx="816109" cy="517115"/>
            </a:xfrm>
            <a:custGeom>
              <a:avLst/>
              <a:gdLst/>
              <a:ahLst/>
              <a:cxnLst>
                <a:cxn ang="0">
                  <a:pos x="59" y="0"/>
                </a:cxn>
                <a:cxn ang="0">
                  <a:pos x="59" y="50"/>
                </a:cxn>
                <a:cxn ang="0">
                  <a:pos x="0" y="83"/>
                </a:cxn>
                <a:cxn ang="0">
                  <a:pos x="59" y="116"/>
                </a:cxn>
                <a:cxn ang="0">
                  <a:pos x="59" y="165"/>
                </a:cxn>
                <a:cxn ang="0">
                  <a:pos x="680" y="165"/>
                </a:cxn>
                <a:cxn ang="0">
                  <a:pos x="680" y="0"/>
                </a:cxn>
                <a:cxn ang="0">
                  <a:pos x="59" y="0"/>
                </a:cxn>
              </a:cxnLst>
              <a:rect l="0" t="0" r="r" b="b"/>
              <a:pathLst>
                <a:path w="680" h="165">
                  <a:moveTo>
                    <a:pt x="59" y="0"/>
                  </a:moveTo>
                  <a:lnTo>
                    <a:pt x="59" y="50"/>
                  </a:lnTo>
                  <a:lnTo>
                    <a:pt x="0" y="83"/>
                  </a:lnTo>
                  <a:lnTo>
                    <a:pt x="59" y="116"/>
                  </a:lnTo>
                  <a:lnTo>
                    <a:pt x="59" y="165"/>
                  </a:lnTo>
                  <a:lnTo>
                    <a:pt x="680" y="165"/>
                  </a:lnTo>
                  <a:lnTo>
                    <a:pt x="680" y="0"/>
                  </a:lnTo>
                  <a:lnTo>
                    <a:pt x="59" y="0"/>
                  </a:lnTo>
                  <a:close/>
                </a:path>
              </a:pathLst>
            </a:custGeom>
            <a:solidFill>
              <a:srgbClr val="44546A"/>
            </a:solidFill>
            <a:ln w="9525">
              <a:noFill/>
              <a:round/>
            </a:ln>
          </p:spPr>
          <p:txBody>
            <a:bodyPr anchor="ctr">
              <a:normAutofit/>
            </a:bodyPr>
            <a:lstStyle/>
            <a:p>
              <a:pPr marL="0" marR="0" lvl="0" indent="0" algn="ctr" defTabSz="863600" eaLnBrk="1" fontAlgn="auto" latinLnBrk="0" hangingPunct="1">
                <a:lnSpc>
                  <a:spcPct val="100000"/>
                </a:lnSpc>
                <a:spcBef>
                  <a:spcPts val="0"/>
                </a:spcBef>
                <a:spcAft>
                  <a:spcPts val="0"/>
                </a:spcAft>
                <a:buClrTx/>
                <a:buSzTx/>
                <a:buFontTx/>
                <a:buNone/>
                <a:defRPr/>
              </a:pPr>
              <a:r>
                <a:rPr kumimoji="0" lang="en-US" altLang="zh-CN" sz="1700" b="1" i="0" u="none" strike="noStrike" kern="0" cap="none" spc="0" normalizeH="0" baseline="0" noProof="0" dirty="0">
                  <a:ln>
                    <a:noFill/>
                  </a:ln>
                  <a:solidFill>
                    <a:srgbClr val="FFFFFF"/>
                  </a:solidFill>
                  <a:effectLst/>
                  <a:uLnTx/>
                  <a:uFillTx/>
                  <a:latin typeface="等线"/>
                </a:rPr>
                <a:t>196</a:t>
              </a:r>
              <a:endParaRPr kumimoji="0" sz="1700" b="1" i="0" u="none" strike="noStrike" kern="0" cap="none" spc="0" normalizeH="0" baseline="0" noProof="0" dirty="0">
                <a:ln>
                  <a:noFill/>
                </a:ln>
                <a:solidFill>
                  <a:srgbClr val="FFFFFF"/>
                </a:solidFill>
                <a:effectLst/>
                <a:uLnTx/>
                <a:uFillTx/>
                <a:latin typeface="等线"/>
              </a:endParaRPr>
            </a:p>
          </p:txBody>
        </p:sp>
        <p:sp>
          <p:nvSpPr>
            <p:cNvPr id="29" name="îşļidè"/>
            <p:cNvSpPr/>
            <p:nvPr/>
          </p:nvSpPr>
          <p:spPr bwMode="auto">
            <a:xfrm>
              <a:off x="8087073" y="4872962"/>
              <a:ext cx="828049" cy="518400"/>
            </a:xfrm>
            <a:custGeom>
              <a:avLst/>
              <a:gdLst/>
              <a:ahLst/>
              <a:cxnLst>
                <a:cxn ang="0">
                  <a:pos x="59" y="0"/>
                </a:cxn>
                <a:cxn ang="0">
                  <a:pos x="59" y="50"/>
                </a:cxn>
                <a:cxn ang="0">
                  <a:pos x="0" y="83"/>
                </a:cxn>
                <a:cxn ang="0">
                  <a:pos x="59" y="116"/>
                </a:cxn>
                <a:cxn ang="0">
                  <a:pos x="59" y="168"/>
                </a:cxn>
                <a:cxn ang="0">
                  <a:pos x="680" y="168"/>
                </a:cxn>
                <a:cxn ang="0">
                  <a:pos x="680" y="0"/>
                </a:cxn>
                <a:cxn ang="0">
                  <a:pos x="59" y="0"/>
                </a:cxn>
              </a:cxnLst>
              <a:rect l="0" t="0" r="r" b="b"/>
              <a:pathLst>
                <a:path w="680" h="168">
                  <a:moveTo>
                    <a:pt x="59" y="0"/>
                  </a:moveTo>
                  <a:lnTo>
                    <a:pt x="59" y="50"/>
                  </a:lnTo>
                  <a:lnTo>
                    <a:pt x="0" y="83"/>
                  </a:lnTo>
                  <a:lnTo>
                    <a:pt x="59" y="116"/>
                  </a:lnTo>
                  <a:lnTo>
                    <a:pt x="59" y="168"/>
                  </a:lnTo>
                  <a:lnTo>
                    <a:pt x="680" y="168"/>
                  </a:lnTo>
                  <a:lnTo>
                    <a:pt x="680" y="0"/>
                  </a:lnTo>
                  <a:lnTo>
                    <a:pt x="59" y="0"/>
                  </a:lnTo>
                  <a:close/>
                </a:path>
              </a:pathLst>
            </a:custGeom>
            <a:solidFill>
              <a:srgbClr val="ED7D31"/>
            </a:solidFill>
            <a:ln w="9525">
              <a:noFill/>
              <a:round/>
            </a:ln>
          </p:spPr>
          <p:txBody>
            <a:bodyPr anchor="ctr">
              <a:normAutofit/>
            </a:bodyPr>
            <a:lstStyle/>
            <a:p>
              <a:pPr marL="0" marR="0" lvl="0" indent="0" algn="ctr" defTabSz="863600" eaLnBrk="1" fontAlgn="auto" latinLnBrk="0" hangingPunct="1">
                <a:lnSpc>
                  <a:spcPct val="100000"/>
                </a:lnSpc>
                <a:spcBef>
                  <a:spcPts val="0"/>
                </a:spcBef>
                <a:spcAft>
                  <a:spcPts val="0"/>
                </a:spcAft>
                <a:buClrTx/>
                <a:buSzTx/>
                <a:buFontTx/>
                <a:buNone/>
                <a:defRPr/>
              </a:pPr>
              <a:r>
                <a:rPr kumimoji="0" lang="en-US" altLang="zh-CN" sz="1700" b="1" i="0" u="none" strike="noStrike" kern="0" cap="none" spc="0" normalizeH="0" baseline="0" noProof="0" dirty="0">
                  <a:ln>
                    <a:noFill/>
                  </a:ln>
                  <a:solidFill>
                    <a:srgbClr val="FFFFFF"/>
                  </a:solidFill>
                  <a:effectLst/>
                  <a:uLnTx/>
                  <a:uFillTx/>
                  <a:latin typeface="等线"/>
                </a:rPr>
                <a:t>395</a:t>
              </a:r>
              <a:endParaRPr kumimoji="0" sz="1700" b="1" i="0" u="none" strike="noStrike" kern="0" cap="none" spc="0" normalizeH="0" baseline="0" noProof="0" dirty="0">
                <a:ln>
                  <a:noFill/>
                </a:ln>
                <a:solidFill>
                  <a:srgbClr val="FFFFFF"/>
                </a:solidFill>
                <a:effectLst/>
                <a:uLnTx/>
                <a:uFillTx/>
                <a:latin typeface="等线"/>
              </a:endParaRPr>
            </a:p>
          </p:txBody>
        </p:sp>
        <p:sp>
          <p:nvSpPr>
            <p:cNvPr id="30" name="iṡlíḋe"/>
            <p:cNvSpPr/>
            <p:nvPr/>
          </p:nvSpPr>
          <p:spPr bwMode="auto">
            <a:xfrm>
              <a:off x="3278837" y="4111390"/>
              <a:ext cx="825842" cy="518400"/>
            </a:xfrm>
            <a:custGeom>
              <a:avLst/>
              <a:gdLst/>
              <a:ahLst/>
              <a:cxnLst>
                <a:cxn ang="0">
                  <a:pos x="624" y="0"/>
                </a:cxn>
                <a:cxn ang="0">
                  <a:pos x="624" y="52"/>
                </a:cxn>
                <a:cxn ang="0">
                  <a:pos x="681" y="85"/>
                </a:cxn>
                <a:cxn ang="0">
                  <a:pos x="624" y="118"/>
                </a:cxn>
                <a:cxn ang="0">
                  <a:pos x="624" y="168"/>
                </a:cxn>
                <a:cxn ang="0">
                  <a:pos x="0" y="168"/>
                </a:cxn>
                <a:cxn ang="0">
                  <a:pos x="0" y="0"/>
                </a:cxn>
                <a:cxn ang="0">
                  <a:pos x="624" y="0"/>
                </a:cxn>
              </a:cxnLst>
              <a:rect l="0" t="0" r="r" b="b"/>
              <a:pathLst>
                <a:path w="681" h="168">
                  <a:moveTo>
                    <a:pt x="624" y="0"/>
                  </a:moveTo>
                  <a:lnTo>
                    <a:pt x="624" y="52"/>
                  </a:lnTo>
                  <a:lnTo>
                    <a:pt x="681" y="85"/>
                  </a:lnTo>
                  <a:lnTo>
                    <a:pt x="624" y="118"/>
                  </a:lnTo>
                  <a:lnTo>
                    <a:pt x="624" y="168"/>
                  </a:lnTo>
                  <a:lnTo>
                    <a:pt x="0" y="168"/>
                  </a:lnTo>
                  <a:lnTo>
                    <a:pt x="0" y="0"/>
                  </a:lnTo>
                  <a:lnTo>
                    <a:pt x="624" y="0"/>
                  </a:lnTo>
                  <a:close/>
                </a:path>
              </a:pathLst>
            </a:custGeom>
            <a:solidFill>
              <a:srgbClr val="1F4D78"/>
            </a:solidFill>
            <a:ln w="9525">
              <a:noFill/>
              <a:round/>
            </a:ln>
          </p:spPr>
          <p:txBody>
            <a:bodyPr anchor="ctr"/>
            <a:lstStyle/>
            <a:p>
              <a:pPr marL="0" marR="0" lvl="0" indent="0" algn="ctr" defTabSz="863600" eaLnBrk="1" fontAlgn="auto" latinLnBrk="0" hangingPunct="1">
                <a:lnSpc>
                  <a:spcPct val="100000"/>
                </a:lnSpc>
                <a:spcBef>
                  <a:spcPts val="0"/>
                </a:spcBef>
                <a:spcAft>
                  <a:spcPts val="0"/>
                </a:spcAft>
                <a:buClrTx/>
                <a:buSzTx/>
                <a:buFontTx/>
                <a:buNone/>
                <a:defRPr/>
              </a:pPr>
              <a:r>
                <a:rPr kumimoji="0" lang="en-US" altLang="zh-CN" sz="1700" b="1" i="0" u="none" strike="noStrike" kern="0" cap="none" spc="0" normalizeH="0" baseline="0" noProof="0" dirty="0">
                  <a:ln>
                    <a:noFill/>
                  </a:ln>
                  <a:solidFill>
                    <a:srgbClr val="FFFFFF"/>
                  </a:solidFill>
                  <a:effectLst/>
                  <a:uLnTx/>
                  <a:uFillTx/>
                  <a:latin typeface="等线"/>
                </a:rPr>
                <a:t>59</a:t>
              </a:r>
              <a:endParaRPr kumimoji="0" sz="1700" b="1" i="0" u="none" strike="noStrike" kern="0" cap="none" spc="0" normalizeH="0" baseline="0" noProof="0" dirty="0">
                <a:ln>
                  <a:noFill/>
                </a:ln>
                <a:solidFill>
                  <a:srgbClr val="FFFFFF"/>
                </a:solidFill>
                <a:effectLst/>
                <a:uLnTx/>
                <a:uFillTx/>
                <a:latin typeface="等线"/>
              </a:endParaRPr>
            </a:p>
          </p:txBody>
        </p:sp>
      </p:grpSp>
      <p:sp>
        <p:nvSpPr>
          <p:cNvPr id="31" name="矩形 30"/>
          <p:cNvSpPr/>
          <p:nvPr/>
        </p:nvSpPr>
        <p:spPr>
          <a:xfrm>
            <a:off x="6296326" y="1592263"/>
            <a:ext cx="5400373" cy="364648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endParaRPr>
          </a:p>
        </p:txBody>
      </p:sp>
      <p:sp>
        <p:nvSpPr>
          <p:cNvPr id="32" name="平行四边形 31"/>
          <p:cNvSpPr/>
          <p:nvPr/>
        </p:nvSpPr>
        <p:spPr>
          <a:xfrm>
            <a:off x="6494569" y="173263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6869745" y="2093322"/>
            <a:ext cx="4626997" cy="2525563"/>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添加观点</a:t>
            </a:r>
            <a:r>
              <a:rPr lang="en-US" altLang="zh-CN" sz="2800" b="1" dirty="0">
                <a:solidFill>
                  <a:schemeClr val="tx1">
                    <a:lumMod val="75000"/>
                    <a:lumOff val="25000"/>
                  </a:schemeClr>
                </a:solidFill>
              </a:rPr>
              <a:t>1</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请在此输入文字说明请在此输入文字说明请在此输入文字说明请在此输入文字说明请在此输入文字说明。</a:t>
            </a:r>
            <a:endParaRPr lang="zh-CN" altLang="en-US" sz="2400" dirty="0">
              <a:solidFill>
                <a:schemeClr val="tx1">
                  <a:lumMod val="75000"/>
                  <a:lumOff val="25000"/>
                </a:schemeClr>
              </a:solidFill>
            </a:endParaRPr>
          </a:p>
        </p:txBody>
      </p:sp>
      <p:sp>
        <p:nvSpPr>
          <p:cNvPr id="35" name="right-quote-sign_36811"/>
          <p:cNvSpPr>
            <a:spLocks noChangeAspect="1"/>
          </p:cNvSpPr>
          <p:nvPr/>
        </p:nvSpPr>
        <p:spPr bwMode="auto">
          <a:xfrm>
            <a:off x="11393801" y="5005040"/>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添加页面标题内容</a:t>
            </a:r>
            <a:endParaRPr lang="zh-CN" altLang="en-US" dirty="0"/>
          </a:p>
        </p:txBody>
      </p:sp>
      <p:sp>
        <p:nvSpPr>
          <p:cNvPr id="4" name="文本占位符 3"/>
          <p:cNvSpPr>
            <a:spLocks noGrp="1"/>
          </p:cNvSpPr>
          <p:nvPr>
            <p:ph type="body" sz="quarter" idx="12"/>
          </p:nvPr>
        </p:nvSpPr>
        <p:spPr/>
        <p:txBody>
          <a:bodyPr/>
          <a:lstStyle/>
          <a:p>
            <a:endParaRPr lang="zh-CN" altLang="en-US"/>
          </a:p>
        </p:txBody>
      </p:sp>
      <p:sp>
        <p:nvSpPr>
          <p:cNvPr id="5" name="文本占位符 4"/>
          <p:cNvSpPr>
            <a:spLocks noGrp="1"/>
          </p:cNvSpPr>
          <p:nvPr>
            <p:ph type="body" sz="quarter" idx="13"/>
          </p:nvPr>
        </p:nvSpPr>
        <p:spPr/>
        <p:txBody>
          <a:bodyPr/>
          <a:lstStyle/>
          <a:p>
            <a:endParaRPr lang="zh-CN" altLang="en-US"/>
          </a:p>
        </p:txBody>
      </p:sp>
      <p:sp>
        <p:nvSpPr>
          <p:cNvPr id="10" name="文本占位符 9"/>
          <p:cNvSpPr>
            <a:spLocks noGrp="1"/>
          </p:cNvSpPr>
          <p:nvPr>
            <p:ph type="body" sz="quarter" idx="14"/>
          </p:nvPr>
        </p:nvSpPr>
        <p:spPr/>
        <p:txBody>
          <a:bodyPr/>
          <a:lstStyle/>
          <a:p>
            <a:r>
              <a:rPr lang="zh-CN" altLang="en-US" dirty="0"/>
              <a:t>请在此输入文字说明请在此输入文字说明请在此输入文字说明请在此输入文字说明请在此输入文字说明请在此输入文字说明。</a:t>
            </a:r>
            <a:endParaRPr lang="zh-CN" altLang="en-US" dirty="0"/>
          </a:p>
        </p:txBody>
      </p:sp>
      <p:graphicFrame>
        <p:nvGraphicFramePr>
          <p:cNvPr id="40" name="表格 39"/>
          <p:cNvGraphicFramePr>
            <a:graphicFrameLocks noGrp="1"/>
          </p:cNvGraphicFramePr>
          <p:nvPr/>
        </p:nvGraphicFramePr>
        <p:xfrm>
          <a:off x="304800" y="2365226"/>
          <a:ext cx="6300000" cy="3291840"/>
        </p:xfrm>
        <a:graphic>
          <a:graphicData uri="http://schemas.openxmlformats.org/drawingml/2006/table">
            <a:tbl>
              <a:tblPr firstRow="1" bandRow="1">
                <a:tableStyleId>{5C22544A-7EE6-4342-B048-85BDC9FD1C3A}</a:tableStyleId>
              </a:tblPr>
              <a:tblGrid>
                <a:gridCol w="1260000"/>
                <a:gridCol w="1260000"/>
                <a:gridCol w="1260000"/>
                <a:gridCol w="1260000"/>
                <a:gridCol w="1260000"/>
              </a:tblGrid>
              <a:tr h="360000">
                <a:tc>
                  <a:txBody>
                    <a:bodyPr/>
                    <a:lstStyle/>
                    <a:p>
                      <a:pPr algn="ctr"/>
                      <a:r>
                        <a:rPr lang="zh-CN" altLang="en-US" dirty="0"/>
                        <a:t>标题</a:t>
                      </a:r>
                      <a:r>
                        <a:rPr lang="en-US" altLang="zh-CN" dirty="0"/>
                        <a:t>1</a:t>
                      </a:r>
                      <a:endParaRPr lang="zh-CN" altLang="en-US" dirty="0"/>
                    </a:p>
                  </a:txBody>
                  <a:tcPr>
                    <a:solidFill>
                      <a:schemeClr val="accent2"/>
                    </a:solidFill>
                  </a:tcPr>
                </a:tc>
                <a:tc>
                  <a:txBody>
                    <a:bodyPr/>
                    <a:lstStyle/>
                    <a:p>
                      <a:pPr algn="ctr"/>
                      <a:r>
                        <a:rPr lang="zh-CN" altLang="en-US" dirty="0"/>
                        <a:t>标题</a:t>
                      </a:r>
                      <a:r>
                        <a:rPr lang="en-US" altLang="zh-CN" dirty="0"/>
                        <a:t>2</a:t>
                      </a:r>
                      <a:endParaRPr lang="zh-CN" altLang="en-US" dirty="0"/>
                    </a:p>
                  </a:txBody>
                  <a:tcPr>
                    <a:solidFill>
                      <a:schemeClr val="accent2"/>
                    </a:solidFill>
                  </a:tcPr>
                </a:tc>
                <a:tc>
                  <a:txBody>
                    <a:bodyPr/>
                    <a:lstStyle/>
                    <a:p>
                      <a:pPr algn="ctr"/>
                      <a:r>
                        <a:rPr lang="zh-CN" altLang="en-US" dirty="0"/>
                        <a:t>标题</a:t>
                      </a:r>
                      <a:r>
                        <a:rPr lang="en-US" altLang="zh-CN" dirty="0"/>
                        <a:t>3</a:t>
                      </a:r>
                      <a:endParaRPr lang="zh-CN" altLang="en-US" dirty="0"/>
                    </a:p>
                  </a:txBody>
                  <a:tcPr>
                    <a:solidFill>
                      <a:schemeClr val="accent2"/>
                    </a:solidFill>
                  </a:tcPr>
                </a:tc>
                <a:tc>
                  <a:txBody>
                    <a:bodyPr/>
                    <a:lstStyle/>
                    <a:p>
                      <a:pPr algn="ctr"/>
                      <a:r>
                        <a:rPr lang="zh-CN" altLang="en-US" dirty="0"/>
                        <a:t>标题</a:t>
                      </a:r>
                      <a:r>
                        <a:rPr lang="en-US" altLang="zh-CN" dirty="0"/>
                        <a:t>4</a:t>
                      </a:r>
                      <a:endParaRPr lang="zh-CN" altLang="en-US" dirty="0"/>
                    </a:p>
                  </a:txBody>
                  <a:tcPr>
                    <a:solidFill>
                      <a:schemeClr val="accent2"/>
                    </a:solidFill>
                  </a:tcPr>
                </a:tc>
                <a:tc>
                  <a:txBody>
                    <a:bodyPr/>
                    <a:lstStyle/>
                    <a:p>
                      <a:pPr algn="ctr"/>
                      <a:r>
                        <a:rPr lang="zh-CN" altLang="en-US" dirty="0"/>
                        <a:t>标题</a:t>
                      </a:r>
                      <a:r>
                        <a:rPr lang="en-US" altLang="zh-CN" dirty="0"/>
                        <a:t>5</a:t>
                      </a:r>
                      <a:endParaRPr lang="zh-CN" altLang="en-US" dirty="0"/>
                    </a:p>
                  </a:txBody>
                  <a:tcPr>
                    <a:solidFill>
                      <a:schemeClr val="accent2"/>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rgbClr val="DBDBDB"/>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endParaRPr lang="zh-CN" altLang="en-US" dirty="0"/>
                    </a:p>
                  </a:txBody>
                  <a:tcPr>
                    <a:solidFill>
                      <a:schemeClr val="accent4"/>
                    </a:solidFill>
                  </a:tcPr>
                </a:tc>
                <a:tc>
                  <a:txBody>
                    <a:bodyPr/>
                    <a:lstStyle/>
                    <a:p>
                      <a:endParaRPr lang="zh-CN" altLang="en-US" dirty="0"/>
                    </a:p>
                  </a:txBody>
                  <a:tcPr>
                    <a:solidFill>
                      <a:schemeClr val="accent4"/>
                    </a:solidFill>
                  </a:tcPr>
                </a:tc>
                <a:tc>
                  <a:txBody>
                    <a:bodyPr/>
                    <a:lstStyle/>
                    <a:p>
                      <a:endParaRPr lang="zh-CN" altLang="en-US" dirty="0"/>
                    </a:p>
                  </a:txBody>
                  <a:tcPr>
                    <a:solidFill>
                      <a:schemeClr val="accent4"/>
                    </a:solidFill>
                  </a:tcPr>
                </a:tc>
                <a:tc>
                  <a:txBody>
                    <a:bodyPr/>
                    <a:lstStyle/>
                    <a:p>
                      <a:endParaRPr lang="zh-CN" altLang="en-US" dirty="0"/>
                    </a:p>
                  </a:txBody>
                  <a:tcPr>
                    <a:solidFill>
                      <a:schemeClr val="accent4"/>
                    </a:solidFill>
                  </a:tcPr>
                </a:tc>
                <a:tc>
                  <a:txBody>
                    <a:bodyPr/>
                    <a:lstStyle/>
                    <a:p>
                      <a:endParaRPr lang="zh-CN" altLang="en-US" dirty="0"/>
                    </a:p>
                  </a:txBody>
                  <a:tcPr>
                    <a:solidFill>
                      <a:schemeClr val="accent4"/>
                    </a:solidFill>
                  </a:tcPr>
                </a:tc>
              </a:tr>
            </a:tbl>
          </a:graphicData>
        </a:graphic>
      </p:graphicFrame>
      <p:sp>
        <p:nvSpPr>
          <p:cNvPr id="11" name="矩形 10"/>
          <p:cNvSpPr/>
          <p:nvPr/>
        </p:nvSpPr>
        <p:spPr>
          <a:xfrm>
            <a:off x="6931152" y="2365226"/>
            <a:ext cx="4784598" cy="15544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lang="zh-CN" altLang="en-US" sz="2400" dirty="0">
              <a:solidFill>
                <a:schemeClr val="tx1">
                  <a:lumMod val="75000"/>
                  <a:lumOff val="25000"/>
                </a:schemeClr>
              </a:solidFill>
            </a:endParaRPr>
          </a:p>
        </p:txBody>
      </p:sp>
      <p:sp>
        <p:nvSpPr>
          <p:cNvPr id="12" name="矩形 11"/>
          <p:cNvSpPr/>
          <p:nvPr/>
        </p:nvSpPr>
        <p:spPr>
          <a:xfrm>
            <a:off x="6931152" y="4102588"/>
            <a:ext cx="4784598" cy="15544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lang="zh-CN" altLang="en-US" sz="2400" dirty="0">
              <a:solidFill>
                <a:schemeClr val="tx1">
                  <a:lumMod val="75000"/>
                  <a:lumOff val="25000"/>
                </a:schemeClr>
              </a:solidFill>
            </a:endParaRPr>
          </a:p>
        </p:txBody>
      </p:sp>
      <p:sp>
        <p:nvSpPr>
          <p:cNvPr id="13" name="right-quote-sign_36811"/>
          <p:cNvSpPr>
            <a:spLocks noChangeAspect="1"/>
          </p:cNvSpPr>
          <p:nvPr/>
        </p:nvSpPr>
        <p:spPr bwMode="auto">
          <a:xfrm>
            <a:off x="11393801" y="357207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4" name="right-quote-sign_36811"/>
          <p:cNvSpPr>
            <a:spLocks noChangeAspect="1"/>
          </p:cNvSpPr>
          <p:nvPr/>
        </p:nvSpPr>
        <p:spPr bwMode="auto">
          <a:xfrm>
            <a:off x="11393801" y="544903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5" name="平行四边形 14"/>
          <p:cNvSpPr/>
          <p:nvPr/>
        </p:nvSpPr>
        <p:spPr>
          <a:xfrm>
            <a:off x="7053369" y="248193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平行四边形 15"/>
          <p:cNvSpPr/>
          <p:nvPr/>
        </p:nvSpPr>
        <p:spPr>
          <a:xfrm>
            <a:off x="7053369" y="4222246"/>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7042150" y="2724025"/>
            <a:ext cx="4876800" cy="522451"/>
          </a:xfrm>
          <a:prstGeom prst="rect">
            <a:avLst/>
          </a:prstGeom>
        </p:spPr>
        <p:txBody>
          <a:bodyPr wrap="square">
            <a:spAutoFit/>
          </a:bodyPr>
          <a:lstStyle/>
          <a:p>
            <a:pPr lvl="0">
              <a:lnSpc>
                <a:spcPct val="130000"/>
              </a:lnSpc>
            </a:pPr>
            <a:r>
              <a:rPr lang="zh-CN" altLang="en-US" sz="2400" dirty="0">
                <a:solidFill>
                  <a:schemeClr val="tx1">
                    <a:lumMod val="75000"/>
                    <a:lumOff val="25000"/>
                  </a:schemeClr>
                </a:solidFill>
              </a:rPr>
              <a:t>请在此输入文字说明</a:t>
            </a:r>
            <a:endParaRPr lang="zh-CN" altLang="en-US" sz="2400" dirty="0">
              <a:solidFill>
                <a:srgbClr val="000000">
                  <a:lumMod val="75000"/>
                  <a:lumOff val="25000"/>
                </a:srgbClr>
              </a:solidFill>
            </a:endParaRPr>
          </a:p>
        </p:txBody>
      </p:sp>
      <p:sp>
        <p:nvSpPr>
          <p:cNvPr id="17" name="矩形 16"/>
          <p:cNvSpPr/>
          <p:nvPr/>
        </p:nvSpPr>
        <p:spPr>
          <a:xfrm>
            <a:off x="7042150" y="4477980"/>
            <a:ext cx="4876800" cy="522451"/>
          </a:xfrm>
          <a:prstGeom prst="rect">
            <a:avLst/>
          </a:prstGeom>
        </p:spPr>
        <p:txBody>
          <a:bodyPr wrap="square">
            <a:spAutoFit/>
          </a:bodyPr>
          <a:lstStyle/>
          <a:p>
            <a:pPr lvl="0">
              <a:lnSpc>
                <a:spcPct val="130000"/>
              </a:lnSpc>
            </a:pPr>
            <a:r>
              <a:rPr lang="zh-CN" altLang="en-US" sz="2400" dirty="0">
                <a:solidFill>
                  <a:schemeClr val="tx1">
                    <a:lumMod val="75000"/>
                    <a:lumOff val="25000"/>
                  </a:schemeClr>
                </a:solidFill>
              </a:rPr>
              <a:t>请在此输入文字说明</a:t>
            </a:r>
            <a:endParaRPr lang="zh-CN" altLang="en-US" sz="2400" dirty="0">
              <a:solidFill>
                <a:srgbClr val="000000">
                  <a:lumMod val="75000"/>
                  <a:lumOff val="25000"/>
                </a:srgbClr>
              </a:solidFill>
            </a:endParaRPr>
          </a:p>
        </p:txBody>
      </p:sp>
    </p:spTree>
  </p:cSld>
  <p:clrMapOvr>
    <a:masterClrMapping/>
  </p:clrMapOvr>
</p:sld>
</file>

<file path=ppt/tags/tag1.xml><?xml version="1.0" encoding="utf-8"?>
<p:tagLst xmlns:p="http://schemas.openxmlformats.org/presentationml/2006/main">
  <p:tag name="ISLIDE.DIAGRAM" val="4299"/>
</p:tagLst>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1049</Words>
  <Application>WPS Presentation</Application>
  <PresentationFormat>宽屏</PresentationFormat>
  <Paragraphs>214</Paragraphs>
  <Slides>19</Slides>
  <Notes>2</Notes>
  <HiddenSlides>0</HiddenSlides>
  <MMClips>0</MMClips>
  <ScaleCrop>false</ScaleCrop>
  <HeadingPairs>
    <vt:vector size="6" baseType="variant">
      <vt:variant>
        <vt:lpstr>已用的字体</vt:lpstr>
      </vt:variant>
      <vt:variant>
        <vt:i4>21</vt:i4>
      </vt:variant>
      <vt:variant>
        <vt:lpstr>主题</vt:lpstr>
      </vt:variant>
      <vt:variant>
        <vt:i4>2</vt:i4>
      </vt:variant>
      <vt:variant>
        <vt:lpstr>幻灯片标题</vt:lpstr>
      </vt:variant>
      <vt:variant>
        <vt:i4>19</vt:i4>
      </vt:variant>
    </vt:vector>
  </HeadingPairs>
  <TitlesOfParts>
    <vt:vector size="42" baseType="lpstr">
      <vt:lpstr>Arial</vt:lpstr>
      <vt:lpstr>SimSun</vt:lpstr>
      <vt:lpstr>Wingdings</vt:lpstr>
      <vt:lpstr>Segoe UI Light</vt:lpstr>
      <vt:lpstr>Thonburi</vt:lpstr>
      <vt:lpstr>微软雅黑</vt:lpstr>
      <vt:lpstr>微软雅黑</vt:lpstr>
      <vt:lpstr>Calibri</vt:lpstr>
      <vt:lpstr>等线</vt:lpstr>
      <vt:lpstr>汉仪旗黑</vt:lpstr>
      <vt:lpstr>Segoe UI</vt:lpstr>
      <vt:lpstr>Impact</vt:lpstr>
      <vt:lpstr>等线</vt:lpstr>
      <vt:lpstr>苹方-简</vt:lpstr>
      <vt:lpstr>思源黑体 CN Heavy</vt:lpstr>
      <vt:lpstr>微软雅黑</vt:lpstr>
      <vt:lpstr>思源黑体 Regular</vt:lpstr>
      <vt:lpstr>Arial Unicode MS</vt:lpstr>
      <vt:lpstr>Helvetica Neue</vt:lpstr>
      <vt:lpstr>Century Gothic</vt:lpstr>
      <vt:lpstr>宋体-简</vt:lpstr>
      <vt:lpstr>Office 主题​​</vt:lpstr>
      <vt:lpstr>1_OfficePLUS</vt:lpstr>
      <vt:lpstr>上海交通大学通用PPT模板</vt:lpstr>
      <vt:lpstr>PowerPoint 演示文稿</vt:lpstr>
      <vt:lpstr>添加页面标题内容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一 李</dc:creator>
  <cp:lastModifiedBy>huid</cp:lastModifiedBy>
  <cp:revision>126</cp:revision>
  <dcterms:created xsi:type="dcterms:W3CDTF">2021-12-25T04:17:33Z</dcterms:created>
  <dcterms:modified xsi:type="dcterms:W3CDTF">2021-12-25T04:17:33Z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1033-3.1.4.5932</vt:lpwstr>
  </property>
</Properties>
</file>